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6" r:id="rId5"/>
    <p:sldId id="267" r:id="rId6"/>
    <p:sldId id="263" r:id="rId7"/>
    <p:sldId id="258" r:id="rId8"/>
    <p:sldId id="259" r:id="rId9"/>
    <p:sldId id="261" r:id="rId10"/>
    <p:sldId id="273" r:id="rId11"/>
    <p:sldId id="262" r:id="rId12"/>
    <p:sldId id="274" r:id="rId13"/>
    <p:sldId id="275" r:id="rId14"/>
    <p:sldId id="276" r:id="rId15"/>
    <p:sldId id="264" r:id="rId16"/>
    <p:sldId id="265" r:id="rId17"/>
    <p:sldId id="268" r:id="rId18"/>
    <p:sldId id="269" r:id="rId19"/>
    <p:sldId id="270" r:id="rId20"/>
    <p:sldId id="271"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colò Galiazzo" initials="NG" lastIdx="1" clrIdx="0">
    <p:extLst>
      <p:ext uri="{19B8F6BF-5375-455C-9EA6-DF929625EA0E}">
        <p15:presenceInfo xmlns:p15="http://schemas.microsoft.com/office/powerpoint/2012/main" userId="66c1a153be6844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1CEB6-E90B-4D2D-9B7D-93DA3EAB1A72}" v="3214" dt="2020-01-30T18:06:18.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95232" autoAdjust="0"/>
  </p:normalViewPr>
  <p:slideViewPr>
    <p:cSldViewPr snapToGrid="0">
      <p:cViewPr varScale="1">
        <p:scale>
          <a:sx n="82" d="100"/>
          <a:sy n="82" d="100"/>
        </p:scale>
        <p:origin x="61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Galiazzo" userId="66c1a153be6844ab" providerId="LiveId" clId="{EB369F7B-15A8-4824-9294-3F258B0C8987}"/>
    <pc:docChg chg="addSld modSld modMainMaster">
      <pc:chgData name="Niccolò Galiazzo" userId="66c1a153be6844ab" providerId="LiveId" clId="{EB369F7B-15A8-4824-9294-3F258B0C8987}" dt="2020-01-15T13:03:56.361" v="48"/>
      <pc:docMkLst>
        <pc:docMk/>
      </pc:docMkLst>
      <pc:sldChg chg="setBg">
        <pc:chgData name="Niccolò Galiazzo" userId="66c1a153be6844ab" providerId="LiveId" clId="{EB369F7B-15A8-4824-9294-3F258B0C8987}" dt="2020-01-15T12:56:05.222" v="15"/>
        <pc:sldMkLst>
          <pc:docMk/>
          <pc:sldMk cId="4174678861" sldId="256"/>
        </pc:sldMkLst>
      </pc:sldChg>
      <pc:sldChg chg="setBg">
        <pc:chgData name="Niccolò Galiazzo" userId="66c1a153be6844ab" providerId="LiveId" clId="{EB369F7B-15A8-4824-9294-3F258B0C8987}" dt="2020-01-15T12:56:05.222" v="15"/>
        <pc:sldMkLst>
          <pc:docMk/>
          <pc:sldMk cId="888471809" sldId="257"/>
        </pc:sldMkLst>
      </pc:sldChg>
      <pc:sldChg chg="setBg modAnim">
        <pc:chgData name="Niccolò Galiazzo" userId="66c1a153be6844ab" providerId="LiveId" clId="{EB369F7B-15A8-4824-9294-3F258B0C8987}" dt="2020-01-15T12:56:05.222" v="15"/>
        <pc:sldMkLst>
          <pc:docMk/>
          <pc:sldMk cId="1269496438" sldId="258"/>
        </pc:sldMkLst>
      </pc:sldChg>
      <pc:sldChg chg="setBg modAnim">
        <pc:chgData name="Niccolò Galiazzo" userId="66c1a153be6844ab" providerId="LiveId" clId="{EB369F7B-15A8-4824-9294-3F258B0C8987}" dt="2020-01-15T12:56:05.222" v="15"/>
        <pc:sldMkLst>
          <pc:docMk/>
          <pc:sldMk cId="3746478551" sldId="259"/>
        </pc:sldMkLst>
      </pc:sldChg>
      <pc:sldChg chg="setBg">
        <pc:chgData name="Niccolò Galiazzo" userId="66c1a153be6844ab" providerId="LiveId" clId="{EB369F7B-15A8-4824-9294-3F258B0C8987}" dt="2020-01-15T12:56:05.222" v="15"/>
        <pc:sldMkLst>
          <pc:docMk/>
          <pc:sldMk cId="3840162064" sldId="260"/>
        </pc:sldMkLst>
      </pc:sldChg>
      <pc:sldChg chg="setBg">
        <pc:chgData name="Niccolò Galiazzo" userId="66c1a153be6844ab" providerId="LiveId" clId="{EB369F7B-15A8-4824-9294-3F258B0C8987}" dt="2020-01-15T12:56:05.222" v="15"/>
        <pc:sldMkLst>
          <pc:docMk/>
          <pc:sldMk cId="2247172770" sldId="261"/>
        </pc:sldMkLst>
      </pc:sldChg>
      <pc:sldChg chg="add setBg addCm delCm">
        <pc:chgData name="Niccolò Galiazzo" userId="66c1a153be6844ab" providerId="LiveId" clId="{EB369F7B-15A8-4824-9294-3F258B0C8987}" dt="2020-01-15T12:56:22.524" v="16"/>
        <pc:sldMkLst>
          <pc:docMk/>
          <pc:sldMk cId="230490479" sldId="262"/>
        </pc:sldMkLst>
      </pc:sldChg>
      <pc:sldChg chg="addSp modSp add modAnim">
        <pc:chgData name="Niccolò Galiazzo" userId="66c1a153be6844ab" providerId="LiveId" clId="{EB369F7B-15A8-4824-9294-3F258B0C8987}" dt="2020-01-15T13:03:56.361" v="48"/>
        <pc:sldMkLst>
          <pc:docMk/>
          <pc:sldMk cId="1361300974" sldId="263"/>
        </pc:sldMkLst>
        <pc:spChg chg="add">
          <ac:chgData name="Niccolò Galiazzo" userId="66c1a153be6844ab" providerId="LiveId" clId="{EB369F7B-15A8-4824-9294-3F258B0C8987}" dt="2020-01-15T12:59:21.891" v="18"/>
          <ac:spMkLst>
            <pc:docMk/>
            <pc:sldMk cId="1361300974" sldId="263"/>
            <ac:spMk id="2" creationId="{62E346DF-43AB-4D3B-B68C-61EB36067E25}"/>
          </ac:spMkLst>
        </pc:spChg>
        <pc:spChg chg="add">
          <ac:chgData name="Niccolò Galiazzo" userId="66c1a153be6844ab" providerId="LiveId" clId="{EB369F7B-15A8-4824-9294-3F258B0C8987}" dt="2020-01-15T12:59:21.891" v="18"/>
          <ac:spMkLst>
            <pc:docMk/>
            <pc:sldMk cId="1361300974" sldId="263"/>
            <ac:spMk id="3" creationId="{3A7A9EE4-BD7C-4C80-8618-E464AE059EE1}"/>
          </ac:spMkLst>
        </pc:spChg>
        <pc:spChg chg="add mod">
          <ac:chgData name="Niccolò Galiazzo" userId="66c1a153be6844ab" providerId="LiveId" clId="{EB369F7B-15A8-4824-9294-3F258B0C8987}" dt="2020-01-15T13:01:15.310" v="39" actId="20577"/>
          <ac:spMkLst>
            <pc:docMk/>
            <pc:sldMk cId="1361300974" sldId="263"/>
            <ac:spMk id="4" creationId="{F2876CF9-E7A5-47E1-9224-9AA81BBC8DB2}"/>
          </ac:spMkLst>
        </pc:spChg>
        <pc:spChg chg="add mod">
          <ac:chgData name="Niccolò Galiazzo" userId="66c1a153be6844ab" providerId="LiveId" clId="{EB369F7B-15A8-4824-9294-3F258B0C8987}" dt="2020-01-15T13:01:21.460" v="40" actId="14100"/>
          <ac:spMkLst>
            <pc:docMk/>
            <pc:sldMk cId="1361300974" sldId="263"/>
            <ac:spMk id="5" creationId="{0FC9CF12-D86C-4564-A4FF-1DD9EA64878E}"/>
          </ac:spMkLst>
        </pc:spChg>
        <pc:spChg chg="add">
          <ac:chgData name="Niccolò Galiazzo" userId="66c1a153be6844ab" providerId="LiveId" clId="{EB369F7B-15A8-4824-9294-3F258B0C8987}" dt="2020-01-15T13:00:08.589" v="19"/>
          <ac:spMkLst>
            <pc:docMk/>
            <pc:sldMk cId="1361300974" sldId="263"/>
            <ac:spMk id="6" creationId="{A44B8517-65A2-4A1A-A29C-1C7495B81228}"/>
          </ac:spMkLst>
        </pc:spChg>
        <pc:spChg chg="add mod">
          <ac:chgData name="Niccolò Galiazzo" userId="66c1a153be6844ab" providerId="LiveId" clId="{EB369F7B-15A8-4824-9294-3F258B0C8987}" dt="2020-01-15T13:03:46.835" v="46" actId="571"/>
          <ac:spMkLst>
            <pc:docMk/>
            <pc:sldMk cId="1361300974" sldId="263"/>
            <ac:spMk id="7" creationId="{DF28F62E-0877-4758-AB46-DB0DB9403F46}"/>
          </ac:spMkLst>
        </pc:spChg>
        <pc:spChg chg="add mod">
          <ac:chgData name="Niccolò Galiazzo" userId="66c1a153be6844ab" providerId="LiveId" clId="{EB369F7B-15A8-4824-9294-3F258B0C8987}" dt="2020-01-15T13:03:46.835" v="46" actId="571"/>
          <ac:spMkLst>
            <pc:docMk/>
            <pc:sldMk cId="1361300974" sldId="263"/>
            <ac:spMk id="8" creationId="{B4D467E7-869E-428E-BBBD-AFCD84389C19}"/>
          </ac:spMkLst>
        </pc:spChg>
      </pc:sldChg>
      <pc:sldMasterChg chg="setBg modSldLayout">
        <pc:chgData name="Niccolò Galiazzo" userId="66c1a153be6844ab" providerId="LiveId" clId="{EB369F7B-15A8-4824-9294-3F258B0C8987}" dt="2020-01-15T12:56:05.222" v="15"/>
        <pc:sldMasterMkLst>
          <pc:docMk/>
          <pc:sldMasterMk cId="1467861060" sldId="2147483648"/>
        </pc:sldMasterMkLst>
        <pc:sldLayoutChg chg="setBg">
          <pc:chgData name="Niccolò Galiazzo" userId="66c1a153be6844ab" providerId="LiveId" clId="{EB369F7B-15A8-4824-9294-3F258B0C8987}" dt="2020-01-15T12:56:05.222" v="15"/>
          <pc:sldLayoutMkLst>
            <pc:docMk/>
            <pc:sldMasterMk cId="1467861060" sldId="2147483648"/>
            <pc:sldLayoutMk cId="2597695245" sldId="2147483649"/>
          </pc:sldLayoutMkLst>
        </pc:sldLayoutChg>
        <pc:sldLayoutChg chg="setBg">
          <pc:chgData name="Niccolò Galiazzo" userId="66c1a153be6844ab" providerId="LiveId" clId="{EB369F7B-15A8-4824-9294-3F258B0C8987}" dt="2020-01-15T12:56:05.222" v="15"/>
          <pc:sldLayoutMkLst>
            <pc:docMk/>
            <pc:sldMasterMk cId="1467861060" sldId="2147483648"/>
            <pc:sldLayoutMk cId="2473942392" sldId="2147483650"/>
          </pc:sldLayoutMkLst>
        </pc:sldLayoutChg>
        <pc:sldLayoutChg chg="setBg">
          <pc:chgData name="Niccolò Galiazzo" userId="66c1a153be6844ab" providerId="LiveId" clId="{EB369F7B-15A8-4824-9294-3F258B0C8987}" dt="2020-01-15T12:56:05.222" v="15"/>
          <pc:sldLayoutMkLst>
            <pc:docMk/>
            <pc:sldMasterMk cId="1467861060" sldId="2147483648"/>
            <pc:sldLayoutMk cId="1723255446" sldId="2147483651"/>
          </pc:sldLayoutMkLst>
        </pc:sldLayoutChg>
        <pc:sldLayoutChg chg="setBg">
          <pc:chgData name="Niccolò Galiazzo" userId="66c1a153be6844ab" providerId="LiveId" clId="{EB369F7B-15A8-4824-9294-3F258B0C8987}" dt="2020-01-15T12:56:05.222" v="15"/>
          <pc:sldLayoutMkLst>
            <pc:docMk/>
            <pc:sldMasterMk cId="1467861060" sldId="2147483648"/>
            <pc:sldLayoutMk cId="501505200" sldId="2147483652"/>
          </pc:sldLayoutMkLst>
        </pc:sldLayoutChg>
        <pc:sldLayoutChg chg="setBg">
          <pc:chgData name="Niccolò Galiazzo" userId="66c1a153be6844ab" providerId="LiveId" clId="{EB369F7B-15A8-4824-9294-3F258B0C8987}" dt="2020-01-15T12:56:05.222" v="15"/>
          <pc:sldLayoutMkLst>
            <pc:docMk/>
            <pc:sldMasterMk cId="1467861060" sldId="2147483648"/>
            <pc:sldLayoutMk cId="1919244412" sldId="2147483653"/>
          </pc:sldLayoutMkLst>
        </pc:sldLayoutChg>
        <pc:sldLayoutChg chg="setBg">
          <pc:chgData name="Niccolò Galiazzo" userId="66c1a153be6844ab" providerId="LiveId" clId="{EB369F7B-15A8-4824-9294-3F258B0C8987}" dt="2020-01-15T12:56:05.222" v="15"/>
          <pc:sldLayoutMkLst>
            <pc:docMk/>
            <pc:sldMasterMk cId="1467861060" sldId="2147483648"/>
            <pc:sldLayoutMk cId="2340773431" sldId="2147483654"/>
          </pc:sldLayoutMkLst>
        </pc:sldLayoutChg>
        <pc:sldLayoutChg chg="setBg">
          <pc:chgData name="Niccolò Galiazzo" userId="66c1a153be6844ab" providerId="LiveId" clId="{EB369F7B-15A8-4824-9294-3F258B0C8987}" dt="2020-01-15T12:56:05.222" v="15"/>
          <pc:sldLayoutMkLst>
            <pc:docMk/>
            <pc:sldMasterMk cId="1467861060" sldId="2147483648"/>
            <pc:sldLayoutMk cId="2726576514" sldId="2147483655"/>
          </pc:sldLayoutMkLst>
        </pc:sldLayoutChg>
        <pc:sldLayoutChg chg="setBg">
          <pc:chgData name="Niccolò Galiazzo" userId="66c1a153be6844ab" providerId="LiveId" clId="{EB369F7B-15A8-4824-9294-3F258B0C8987}" dt="2020-01-15T12:56:05.222" v="15"/>
          <pc:sldLayoutMkLst>
            <pc:docMk/>
            <pc:sldMasterMk cId="1467861060" sldId="2147483648"/>
            <pc:sldLayoutMk cId="791983308" sldId="2147483656"/>
          </pc:sldLayoutMkLst>
        </pc:sldLayoutChg>
        <pc:sldLayoutChg chg="setBg">
          <pc:chgData name="Niccolò Galiazzo" userId="66c1a153be6844ab" providerId="LiveId" clId="{EB369F7B-15A8-4824-9294-3F258B0C8987}" dt="2020-01-15T12:56:05.222" v="15"/>
          <pc:sldLayoutMkLst>
            <pc:docMk/>
            <pc:sldMasterMk cId="1467861060" sldId="2147483648"/>
            <pc:sldLayoutMk cId="1787005571" sldId="2147483657"/>
          </pc:sldLayoutMkLst>
        </pc:sldLayoutChg>
        <pc:sldLayoutChg chg="setBg">
          <pc:chgData name="Niccolò Galiazzo" userId="66c1a153be6844ab" providerId="LiveId" clId="{EB369F7B-15A8-4824-9294-3F258B0C8987}" dt="2020-01-15T12:56:05.222" v="15"/>
          <pc:sldLayoutMkLst>
            <pc:docMk/>
            <pc:sldMasterMk cId="1467861060" sldId="2147483648"/>
            <pc:sldLayoutMk cId="1792038042" sldId="2147483658"/>
          </pc:sldLayoutMkLst>
        </pc:sldLayoutChg>
        <pc:sldLayoutChg chg="setBg">
          <pc:chgData name="Niccolò Galiazzo" userId="66c1a153be6844ab" providerId="LiveId" clId="{EB369F7B-15A8-4824-9294-3F258B0C8987}" dt="2020-01-15T12:56:05.222" v="15"/>
          <pc:sldLayoutMkLst>
            <pc:docMk/>
            <pc:sldMasterMk cId="1467861060" sldId="2147483648"/>
            <pc:sldLayoutMk cId="3142792002" sldId="2147483659"/>
          </pc:sldLayoutMkLst>
        </pc:sldLayoutChg>
      </pc:sldMasterChg>
    </pc:docChg>
  </pc:docChgLst>
  <pc:docChgLst>
    <pc:chgData name="Niccolò Galiazzo" userId="66c1a153be6844ab" providerId="LiveId" clId="{46B1CEB6-E90B-4D2D-9B7D-93DA3EAB1A72}"/>
    <pc:docChg chg="undo redo custSel addSld delSld modSld sldOrd">
      <pc:chgData name="Niccolò Galiazzo" userId="66c1a153be6844ab" providerId="LiveId" clId="{46B1CEB6-E90B-4D2D-9B7D-93DA3EAB1A72}" dt="2020-01-30T18:06:18.454" v="8120" actId="20577"/>
      <pc:docMkLst>
        <pc:docMk/>
      </pc:docMkLst>
      <pc:sldChg chg="addSp modSp">
        <pc:chgData name="Niccolò Galiazzo" userId="66c1a153be6844ab" providerId="LiveId" clId="{46B1CEB6-E90B-4D2D-9B7D-93DA3EAB1A72}" dt="2020-01-28T14:35:29.744" v="4498" actId="20577"/>
        <pc:sldMkLst>
          <pc:docMk/>
          <pc:sldMk cId="4174678861" sldId="256"/>
        </pc:sldMkLst>
        <pc:spChg chg="mod">
          <ac:chgData name="Niccolò Galiazzo" userId="66c1a153be6844ab" providerId="LiveId" clId="{46B1CEB6-E90B-4D2D-9B7D-93DA3EAB1A72}" dt="2020-01-15T17:34:30.911" v="1112" actId="208"/>
          <ac:spMkLst>
            <pc:docMk/>
            <pc:sldMk cId="4174678861" sldId="256"/>
            <ac:spMk id="3" creationId="{407DC736-B6CD-4924-B447-70FC66A49EAD}"/>
          </ac:spMkLst>
        </pc:spChg>
        <pc:spChg chg="add mod">
          <ac:chgData name="Niccolò Galiazzo" userId="66c1a153be6844ab" providerId="LiveId" clId="{46B1CEB6-E90B-4D2D-9B7D-93DA3EAB1A72}" dt="2020-01-28T14:35:29.744" v="4498" actId="20577"/>
          <ac:spMkLst>
            <pc:docMk/>
            <pc:sldMk cId="4174678861" sldId="256"/>
            <ac:spMk id="4" creationId="{F1236505-9736-403D-AD9B-1D8402B0559C}"/>
          </ac:spMkLst>
        </pc:spChg>
        <pc:spChg chg="add mod">
          <ac:chgData name="Niccolò Galiazzo" userId="66c1a153be6844ab" providerId="LiveId" clId="{46B1CEB6-E90B-4D2D-9B7D-93DA3EAB1A72}" dt="2020-01-28T14:27:26.939" v="4469" actId="14100"/>
          <ac:spMkLst>
            <pc:docMk/>
            <pc:sldMk cId="4174678861" sldId="256"/>
            <ac:spMk id="7" creationId="{EBC2588C-6478-451E-A743-FDD4B4AFA997}"/>
          </ac:spMkLst>
        </pc:spChg>
        <pc:spChg chg="add mod">
          <ac:chgData name="Niccolò Galiazzo" userId="66c1a153be6844ab" providerId="LiveId" clId="{46B1CEB6-E90B-4D2D-9B7D-93DA3EAB1A72}" dt="2020-01-28T14:27:26.939" v="4469" actId="14100"/>
          <ac:spMkLst>
            <pc:docMk/>
            <pc:sldMk cId="4174678861" sldId="256"/>
            <ac:spMk id="8" creationId="{B7AF0A9A-2167-4B10-A0CF-4D3D1C78B111}"/>
          </ac:spMkLst>
        </pc:spChg>
        <pc:spChg chg="mod">
          <ac:chgData name="Niccolò Galiazzo" userId="66c1a153be6844ab" providerId="LiveId" clId="{46B1CEB6-E90B-4D2D-9B7D-93DA3EAB1A72}" dt="2020-01-28T14:27:26.939" v="4469" actId="14100"/>
          <ac:spMkLst>
            <pc:docMk/>
            <pc:sldMk cId="4174678861" sldId="256"/>
            <ac:spMk id="10" creationId="{5A1141B9-9456-4054-88E9-4660256D3AE5}"/>
          </ac:spMkLst>
        </pc:spChg>
        <pc:spChg chg="mod">
          <ac:chgData name="Niccolò Galiazzo" userId="66c1a153be6844ab" providerId="LiveId" clId="{46B1CEB6-E90B-4D2D-9B7D-93DA3EAB1A72}" dt="2020-01-28T14:27:26.939" v="4469" actId="14100"/>
          <ac:spMkLst>
            <pc:docMk/>
            <pc:sldMk cId="4174678861" sldId="256"/>
            <ac:spMk id="11" creationId="{CDD93347-FD67-4B82-8C1C-EE082EE75990}"/>
          </ac:spMkLst>
        </pc:spChg>
        <pc:spChg chg="mod">
          <ac:chgData name="Niccolò Galiazzo" userId="66c1a153be6844ab" providerId="LiveId" clId="{46B1CEB6-E90B-4D2D-9B7D-93DA3EAB1A72}" dt="2020-01-28T14:27:26.939" v="4469" actId="14100"/>
          <ac:spMkLst>
            <pc:docMk/>
            <pc:sldMk cId="4174678861" sldId="256"/>
            <ac:spMk id="12" creationId="{F6AEF0A5-D463-4BA5-9A6C-B3E0F3F3DAAB}"/>
          </ac:spMkLst>
        </pc:spChg>
      </pc:sldChg>
      <pc:sldChg chg="addSp delSp modSp delAnim modAnim">
        <pc:chgData name="Niccolò Galiazzo" userId="66c1a153be6844ab" providerId="LiveId" clId="{46B1CEB6-E90B-4D2D-9B7D-93DA3EAB1A72}" dt="2020-01-28T15:34:07.864" v="5789" actId="478"/>
        <pc:sldMkLst>
          <pc:docMk/>
          <pc:sldMk cId="888471809" sldId="257"/>
        </pc:sldMkLst>
        <pc:spChg chg="del mod">
          <ac:chgData name="Niccolò Galiazzo" userId="66c1a153be6844ab" providerId="LiveId" clId="{46B1CEB6-E90B-4D2D-9B7D-93DA3EAB1A72}" dt="2020-01-28T15:34:07.864" v="5789" actId="478"/>
          <ac:spMkLst>
            <pc:docMk/>
            <pc:sldMk cId="888471809" sldId="257"/>
            <ac:spMk id="2" creationId="{B9727F61-C5C5-426F-8A06-4E60D3B5041F}"/>
          </ac:spMkLst>
        </pc:spChg>
        <pc:spChg chg="del mod">
          <ac:chgData name="Niccolò Galiazzo" userId="66c1a153be6844ab" providerId="LiveId" clId="{46B1CEB6-E90B-4D2D-9B7D-93DA3EAB1A72}" dt="2020-01-28T15:34:04.255" v="5787" actId="478"/>
          <ac:spMkLst>
            <pc:docMk/>
            <pc:sldMk cId="888471809" sldId="257"/>
            <ac:spMk id="3" creationId="{18BA671C-51A8-4451-A985-B286A01FFC0C}"/>
          </ac:spMkLst>
        </pc:spChg>
        <pc:spChg chg="del mod">
          <ac:chgData name="Niccolò Galiazzo" userId="66c1a153be6844ab" providerId="LiveId" clId="{46B1CEB6-E90B-4D2D-9B7D-93DA3EAB1A72}" dt="2020-01-28T15:34:06.149" v="5788" actId="478"/>
          <ac:spMkLst>
            <pc:docMk/>
            <pc:sldMk cId="888471809" sldId="257"/>
            <ac:spMk id="4" creationId="{E94A1E41-D5D5-4B4A-8AED-9528968BC445}"/>
          </ac:spMkLst>
        </pc:spChg>
        <pc:spChg chg="add mod">
          <ac:chgData name="Niccolò Galiazzo" userId="66c1a153be6844ab" providerId="LiveId" clId="{46B1CEB6-E90B-4D2D-9B7D-93DA3EAB1A72}" dt="2020-01-28T14:47:04.110" v="4691" actId="1076"/>
          <ac:spMkLst>
            <pc:docMk/>
            <pc:sldMk cId="888471809" sldId="257"/>
            <ac:spMk id="5" creationId="{AB539ED9-FF0F-4401-B45D-F4365609B27C}"/>
          </ac:spMkLst>
        </pc:spChg>
        <pc:spChg chg="mod ord">
          <ac:chgData name="Niccolò Galiazzo" userId="66c1a153be6844ab" providerId="LiveId" clId="{46B1CEB6-E90B-4D2D-9B7D-93DA3EAB1A72}" dt="2020-01-28T14:49:01.717" v="4719" actId="1076"/>
          <ac:spMkLst>
            <pc:docMk/>
            <pc:sldMk cId="888471809" sldId="257"/>
            <ac:spMk id="11" creationId="{C6F53299-AB50-4453-B17F-38590F5898E9}"/>
          </ac:spMkLst>
        </pc:spChg>
        <pc:spChg chg="add mod">
          <ac:chgData name="Niccolò Galiazzo" userId="66c1a153be6844ab" providerId="LiveId" clId="{46B1CEB6-E90B-4D2D-9B7D-93DA3EAB1A72}" dt="2020-01-28T14:47:16.553" v="4694" actId="1076"/>
          <ac:spMkLst>
            <pc:docMk/>
            <pc:sldMk cId="888471809" sldId="257"/>
            <ac:spMk id="12" creationId="{BFAC19B1-805A-4AA0-9BC1-ADD7C89E1E5E}"/>
          </ac:spMkLst>
        </pc:spChg>
        <pc:spChg chg="add mod">
          <ac:chgData name="Niccolò Galiazzo" userId="66c1a153be6844ab" providerId="LiveId" clId="{46B1CEB6-E90B-4D2D-9B7D-93DA3EAB1A72}" dt="2020-01-28T14:47:32.549" v="4698" actId="1076"/>
          <ac:spMkLst>
            <pc:docMk/>
            <pc:sldMk cId="888471809" sldId="257"/>
            <ac:spMk id="13" creationId="{AA6180E6-8957-4117-8FD1-5B2B59A472FF}"/>
          </ac:spMkLst>
        </pc:spChg>
        <pc:spChg chg="add mod">
          <ac:chgData name="Niccolò Galiazzo" userId="66c1a153be6844ab" providerId="LiveId" clId="{46B1CEB6-E90B-4D2D-9B7D-93DA3EAB1A72}" dt="2020-01-28T14:48:35.585" v="4713" actId="1076"/>
          <ac:spMkLst>
            <pc:docMk/>
            <pc:sldMk cId="888471809" sldId="257"/>
            <ac:spMk id="14" creationId="{1BFFDAB3-7FCA-4E7F-84C0-EAED91A7043D}"/>
          </ac:spMkLst>
        </pc:spChg>
        <pc:spChg chg="add mod">
          <ac:chgData name="Niccolò Galiazzo" userId="66c1a153be6844ab" providerId="LiveId" clId="{46B1CEB6-E90B-4D2D-9B7D-93DA3EAB1A72}" dt="2020-01-28T14:48:57.630" v="4717" actId="1076"/>
          <ac:spMkLst>
            <pc:docMk/>
            <pc:sldMk cId="888471809" sldId="257"/>
            <ac:spMk id="15" creationId="{1DEBE7DE-2F1E-4385-8E31-480745F4EA0F}"/>
          </ac:spMkLst>
        </pc:spChg>
        <pc:spChg chg="add mod">
          <ac:chgData name="Niccolò Galiazzo" userId="66c1a153be6844ab" providerId="LiveId" clId="{46B1CEB6-E90B-4D2D-9B7D-93DA3EAB1A72}" dt="2020-01-28T14:47:58.270" v="4705" actId="1076"/>
          <ac:spMkLst>
            <pc:docMk/>
            <pc:sldMk cId="888471809" sldId="257"/>
            <ac:spMk id="16" creationId="{C4B3AEB6-2112-4E36-B210-7AF824B4F3F1}"/>
          </ac:spMkLst>
        </pc:spChg>
        <pc:picChg chg="add">
          <ac:chgData name="Niccolò Galiazzo" userId="66c1a153be6844ab" providerId="LiveId" clId="{46B1CEB6-E90B-4D2D-9B7D-93DA3EAB1A72}" dt="2020-01-15T17:02:48.901" v="69"/>
          <ac:picMkLst>
            <pc:docMk/>
            <pc:sldMk cId="888471809" sldId="257"/>
            <ac:picMk id="8" creationId="{13EF8845-068C-4804-A45A-EDE4E4C3C707}"/>
          </ac:picMkLst>
        </pc:picChg>
        <pc:cxnChg chg="add mod">
          <ac:chgData name="Niccolò Galiazzo" userId="66c1a153be6844ab" providerId="LiveId" clId="{46B1CEB6-E90B-4D2D-9B7D-93DA3EAB1A72}" dt="2020-01-28T14:48:02.870" v="4707" actId="14100"/>
          <ac:cxnSpMkLst>
            <pc:docMk/>
            <pc:sldMk cId="888471809" sldId="257"/>
            <ac:cxnSpMk id="7" creationId="{9AA1C9FF-EB43-4D2B-9C09-CC7E773E1714}"/>
          </ac:cxnSpMkLst>
        </pc:cxnChg>
        <pc:cxnChg chg="add mod">
          <ac:chgData name="Niccolò Galiazzo" userId="66c1a153be6844ab" providerId="LiveId" clId="{46B1CEB6-E90B-4D2D-9B7D-93DA3EAB1A72}" dt="2020-01-28T14:47:24.177" v="4697" actId="14100"/>
          <ac:cxnSpMkLst>
            <pc:docMk/>
            <pc:sldMk cId="888471809" sldId="257"/>
            <ac:cxnSpMk id="18" creationId="{FE974145-3B2C-40D5-B7D8-B7EA490945F9}"/>
          </ac:cxnSpMkLst>
        </pc:cxnChg>
        <pc:cxnChg chg="add mod">
          <ac:chgData name="Niccolò Galiazzo" userId="66c1a153be6844ab" providerId="LiveId" clId="{46B1CEB6-E90B-4D2D-9B7D-93DA3EAB1A72}" dt="2020-01-28T14:47:12.322" v="4693" actId="14100"/>
          <ac:cxnSpMkLst>
            <pc:docMk/>
            <pc:sldMk cId="888471809" sldId="257"/>
            <ac:cxnSpMk id="21" creationId="{1B081C5D-7C34-41AF-9291-00F2B324CD78}"/>
          </ac:cxnSpMkLst>
        </pc:cxnChg>
        <pc:cxnChg chg="add mod">
          <ac:chgData name="Niccolò Galiazzo" userId="66c1a153be6844ab" providerId="LiveId" clId="{46B1CEB6-E90B-4D2D-9B7D-93DA3EAB1A72}" dt="2020-01-28T14:49:06.249" v="4720" actId="14100"/>
          <ac:cxnSpMkLst>
            <pc:docMk/>
            <pc:sldMk cId="888471809" sldId="257"/>
            <ac:cxnSpMk id="26" creationId="{E7790CC2-2AE3-442F-884D-7C62E38540CD}"/>
          </ac:cxnSpMkLst>
        </pc:cxnChg>
        <pc:cxnChg chg="add mod">
          <ac:chgData name="Niccolò Galiazzo" userId="66c1a153be6844ab" providerId="LiveId" clId="{46B1CEB6-E90B-4D2D-9B7D-93DA3EAB1A72}" dt="2020-01-28T14:47:36.353" v="4699" actId="14100"/>
          <ac:cxnSpMkLst>
            <pc:docMk/>
            <pc:sldMk cId="888471809" sldId="257"/>
            <ac:cxnSpMk id="31" creationId="{EB22329F-EBE8-49C0-82FA-6B2F3B2261D4}"/>
          </ac:cxnSpMkLst>
        </pc:cxnChg>
        <pc:cxnChg chg="add mod">
          <ac:chgData name="Niccolò Galiazzo" userId="66c1a153be6844ab" providerId="LiveId" clId="{46B1CEB6-E90B-4D2D-9B7D-93DA3EAB1A72}" dt="2020-01-28T14:49:26.021" v="4721" actId="14100"/>
          <ac:cxnSpMkLst>
            <pc:docMk/>
            <pc:sldMk cId="888471809" sldId="257"/>
            <ac:cxnSpMk id="45" creationId="{511294C5-D937-4D68-9A16-DA5677FD0F63}"/>
          </ac:cxnSpMkLst>
        </pc:cxnChg>
      </pc:sldChg>
      <pc:sldChg chg="addSp modSp">
        <pc:chgData name="Niccolò Galiazzo" userId="66c1a153be6844ab" providerId="LiveId" clId="{46B1CEB6-E90B-4D2D-9B7D-93DA3EAB1A72}" dt="2020-01-28T15:44:38.960" v="5947" actId="14100"/>
        <pc:sldMkLst>
          <pc:docMk/>
          <pc:sldMk cId="1269496438" sldId="258"/>
        </pc:sldMkLst>
        <pc:spChg chg="mod">
          <ac:chgData name="Niccolò Galiazzo" userId="66c1a153be6844ab" providerId="LiveId" clId="{46B1CEB6-E90B-4D2D-9B7D-93DA3EAB1A72}" dt="2020-01-28T15:44:38.960" v="5947" actId="14100"/>
          <ac:spMkLst>
            <pc:docMk/>
            <pc:sldMk cId="1269496438" sldId="258"/>
            <ac:spMk id="7" creationId="{FB71E7B8-C9D0-4801-992C-B629C36E4D0F}"/>
          </ac:spMkLst>
        </pc:spChg>
        <pc:picChg chg="add">
          <ac:chgData name="Niccolò Galiazzo" userId="66c1a153be6844ab" providerId="LiveId" clId="{46B1CEB6-E90B-4D2D-9B7D-93DA3EAB1A72}" dt="2020-01-15T17:05:00.920" v="72"/>
          <ac:picMkLst>
            <pc:docMk/>
            <pc:sldMk cId="1269496438" sldId="258"/>
            <ac:picMk id="8" creationId="{7663377F-F66A-4273-B459-5F7D79FB65AE}"/>
          </ac:picMkLst>
        </pc:picChg>
      </pc:sldChg>
      <pc:sldChg chg="addSp modSp modAnim">
        <pc:chgData name="Niccolò Galiazzo" userId="66c1a153be6844ab" providerId="LiveId" clId="{46B1CEB6-E90B-4D2D-9B7D-93DA3EAB1A72}" dt="2020-01-15T17:05:20.582" v="73"/>
        <pc:sldMkLst>
          <pc:docMk/>
          <pc:sldMk cId="3746478551" sldId="259"/>
        </pc:sldMkLst>
        <pc:spChg chg="mod">
          <ac:chgData name="Niccolò Galiazzo" userId="66c1a153be6844ab" providerId="LiveId" clId="{46B1CEB6-E90B-4D2D-9B7D-93DA3EAB1A72}" dt="2020-01-15T16:53:47.550" v="34" actId="20577"/>
          <ac:spMkLst>
            <pc:docMk/>
            <pc:sldMk cId="3746478551" sldId="259"/>
            <ac:spMk id="43" creationId="{5348CDC8-609F-4F3A-BF91-040CBE00C5B1}"/>
          </ac:spMkLst>
        </pc:spChg>
        <pc:spChg chg="mod">
          <ac:chgData name="Niccolò Galiazzo" userId="66c1a153be6844ab" providerId="LiveId" clId="{46B1CEB6-E90B-4D2D-9B7D-93DA3EAB1A72}" dt="2020-01-15T16:54:06.566" v="42" actId="20577"/>
          <ac:spMkLst>
            <pc:docMk/>
            <pc:sldMk cId="3746478551" sldId="259"/>
            <ac:spMk id="44" creationId="{C587CDB9-0EAB-4EE4-B3FC-234D6CA24CA6}"/>
          </ac:spMkLst>
        </pc:spChg>
        <pc:picChg chg="add">
          <ac:chgData name="Niccolò Galiazzo" userId="66c1a153be6844ab" providerId="LiveId" clId="{46B1CEB6-E90B-4D2D-9B7D-93DA3EAB1A72}" dt="2020-01-15T17:05:20.582" v="73"/>
          <ac:picMkLst>
            <pc:docMk/>
            <pc:sldMk cId="3746478551" sldId="259"/>
            <ac:picMk id="19" creationId="{A387B645-36B1-49E1-9F7A-3CDBFE4474F7}"/>
          </ac:picMkLst>
        </pc:picChg>
      </pc:sldChg>
      <pc:sldChg chg="addSp delSp modSp modAnim">
        <pc:chgData name="Niccolò Galiazzo" userId="66c1a153be6844ab" providerId="LiveId" clId="{46B1CEB6-E90B-4D2D-9B7D-93DA3EAB1A72}" dt="2020-01-28T15:54:54.177" v="6096" actId="1076"/>
        <pc:sldMkLst>
          <pc:docMk/>
          <pc:sldMk cId="3840162064" sldId="260"/>
        </pc:sldMkLst>
        <pc:spChg chg="mod">
          <ac:chgData name="Niccolò Galiazzo" userId="66c1a153be6844ab" providerId="LiveId" clId="{46B1CEB6-E90B-4D2D-9B7D-93DA3EAB1A72}" dt="2020-01-28T15:54:54.177" v="6096" actId="1076"/>
          <ac:spMkLst>
            <pc:docMk/>
            <pc:sldMk cId="3840162064" sldId="260"/>
            <ac:spMk id="3" creationId="{929A01BA-1B51-4A5C-BE7A-7988FB904640}"/>
          </ac:spMkLst>
        </pc:spChg>
        <pc:spChg chg="add mod">
          <ac:chgData name="Niccolò Galiazzo" userId="66c1a153be6844ab" providerId="LiveId" clId="{46B1CEB6-E90B-4D2D-9B7D-93DA3EAB1A72}" dt="2020-01-28T14:53:43.430" v="4748" actId="14100"/>
          <ac:spMkLst>
            <pc:docMk/>
            <pc:sldMk cId="3840162064" sldId="260"/>
            <ac:spMk id="4" creationId="{FAD19841-CA52-4450-9854-0B5F559FB667}"/>
          </ac:spMkLst>
        </pc:spChg>
        <pc:spChg chg="mod modCrop">
          <ac:chgData name="Niccolò Galiazzo" userId="66c1a153be6844ab" providerId="LiveId" clId="{46B1CEB6-E90B-4D2D-9B7D-93DA3EAB1A72}" dt="2020-01-28T14:59:30.404" v="4912" actId="1076"/>
          <ac:spMkLst>
            <pc:docMk/>
            <pc:sldMk cId="3840162064" sldId="260"/>
            <ac:spMk id="5" creationId="{D363E103-C59A-4AD0-8E9B-9FC1FA65D897}"/>
          </ac:spMkLst>
        </pc:spChg>
        <pc:spChg chg="add mod">
          <ac:chgData name="Niccolò Galiazzo" userId="66c1a153be6844ab" providerId="LiveId" clId="{46B1CEB6-E90B-4D2D-9B7D-93DA3EAB1A72}" dt="2020-01-28T14:55:49.129" v="4764" actId="1076"/>
          <ac:spMkLst>
            <pc:docMk/>
            <pc:sldMk cId="3840162064" sldId="260"/>
            <ac:spMk id="7" creationId="{2FCBD545-6FE5-408C-8D30-B77A85474836}"/>
          </ac:spMkLst>
        </pc:spChg>
        <pc:spChg chg="add mod">
          <ac:chgData name="Niccolò Galiazzo" userId="66c1a153be6844ab" providerId="LiveId" clId="{46B1CEB6-E90B-4D2D-9B7D-93DA3EAB1A72}" dt="2020-01-28T14:55:44.993" v="4763" actId="14100"/>
          <ac:spMkLst>
            <pc:docMk/>
            <pc:sldMk cId="3840162064" sldId="260"/>
            <ac:spMk id="8" creationId="{5720C6B9-6B0B-468E-866D-90C3C17EFA30}"/>
          </ac:spMkLst>
        </pc:spChg>
        <pc:spChg chg="add mod">
          <ac:chgData name="Niccolò Galiazzo" userId="66c1a153be6844ab" providerId="LiveId" clId="{46B1CEB6-E90B-4D2D-9B7D-93DA3EAB1A72}" dt="2020-01-28T14:56:17.294" v="4770" actId="14100"/>
          <ac:spMkLst>
            <pc:docMk/>
            <pc:sldMk cId="3840162064" sldId="260"/>
            <ac:spMk id="9" creationId="{3BAC8881-9722-4171-A654-1C097E28A28E}"/>
          </ac:spMkLst>
        </pc:spChg>
        <pc:spChg chg="add mod">
          <ac:chgData name="Niccolò Galiazzo" userId="66c1a153be6844ab" providerId="LiveId" clId="{46B1CEB6-E90B-4D2D-9B7D-93DA3EAB1A72}" dt="2020-01-28T14:58:47.810" v="4903" actId="1076"/>
          <ac:spMkLst>
            <pc:docMk/>
            <pc:sldMk cId="3840162064" sldId="260"/>
            <ac:spMk id="10" creationId="{D7147C2B-6CED-4336-8CC7-2F9ADFCAA229}"/>
          </ac:spMkLst>
        </pc:spChg>
        <pc:spChg chg="add mod">
          <ac:chgData name="Niccolò Galiazzo" userId="66c1a153be6844ab" providerId="LiveId" clId="{46B1CEB6-E90B-4D2D-9B7D-93DA3EAB1A72}" dt="2020-01-28T15:00:09.590" v="4920" actId="1076"/>
          <ac:spMkLst>
            <pc:docMk/>
            <pc:sldMk cId="3840162064" sldId="260"/>
            <ac:spMk id="11" creationId="{A982DAA5-86E9-470F-894E-F42977EE8D28}"/>
          </ac:spMkLst>
        </pc:spChg>
        <pc:spChg chg="add mod">
          <ac:chgData name="Niccolò Galiazzo" userId="66c1a153be6844ab" providerId="LiveId" clId="{46B1CEB6-E90B-4D2D-9B7D-93DA3EAB1A72}" dt="2020-01-28T14:58:39.174" v="4900" actId="1076"/>
          <ac:spMkLst>
            <pc:docMk/>
            <pc:sldMk cId="3840162064" sldId="260"/>
            <ac:spMk id="12" creationId="{1B3F2E1D-CEDF-4416-BBBF-8F75145015BC}"/>
          </ac:spMkLst>
        </pc:spChg>
        <pc:spChg chg="add mod">
          <ac:chgData name="Niccolò Galiazzo" userId="66c1a153be6844ab" providerId="LiveId" clId="{46B1CEB6-E90B-4D2D-9B7D-93DA3EAB1A72}" dt="2020-01-28T15:01:12.166" v="4933" actId="1076"/>
          <ac:spMkLst>
            <pc:docMk/>
            <pc:sldMk cId="3840162064" sldId="260"/>
            <ac:spMk id="13" creationId="{C74A0973-920F-4C82-A228-47B8E9EDE493}"/>
          </ac:spMkLst>
        </pc:spChg>
        <pc:spChg chg="add del mod">
          <ac:chgData name="Niccolò Galiazzo" userId="66c1a153be6844ab" providerId="LiveId" clId="{46B1CEB6-E90B-4D2D-9B7D-93DA3EAB1A72}" dt="2020-01-28T15:54:44.955" v="6090"/>
          <ac:spMkLst>
            <pc:docMk/>
            <pc:sldMk cId="3840162064" sldId="260"/>
            <ac:spMk id="38" creationId="{B253DF9B-4ACC-45CB-A135-6DD51D618E14}"/>
          </ac:spMkLst>
        </pc:spChg>
        <pc:picChg chg="add">
          <ac:chgData name="Niccolò Galiazzo" userId="66c1a153be6844ab" providerId="LiveId" clId="{46B1CEB6-E90B-4D2D-9B7D-93DA3EAB1A72}" dt="2020-01-15T17:04:41.681" v="71"/>
          <ac:picMkLst>
            <pc:docMk/>
            <pc:sldMk cId="3840162064" sldId="260"/>
            <ac:picMk id="6" creationId="{5826C329-F617-467D-914F-2A68627B1CE7}"/>
          </ac:picMkLst>
        </pc:picChg>
        <pc:cxnChg chg="add mod">
          <ac:chgData name="Niccolò Galiazzo" userId="66c1a153be6844ab" providerId="LiveId" clId="{46B1CEB6-E90B-4D2D-9B7D-93DA3EAB1A72}" dt="2020-01-28T14:59:02.560" v="4905" actId="692"/>
          <ac:cxnSpMkLst>
            <pc:docMk/>
            <pc:sldMk cId="3840162064" sldId="260"/>
            <ac:cxnSpMk id="15" creationId="{351508E1-0BF3-460C-B6B9-86FD10DB6FC8}"/>
          </ac:cxnSpMkLst>
        </pc:cxnChg>
        <pc:cxnChg chg="add mod">
          <ac:chgData name="Niccolò Galiazzo" userId="66c1a153be6844ab" providerId="LiveId" clId="{46B1CEB6-E90B-4D2D-9B7D-93DA3EAB1A72}" dt="2020-01-28T15:01:02.778" v="4932" actId="14100"/>
          <ac:cxnSpMkLst>
            <pc:docMk/>
            <pc:sldMk cId="3840162064" sldId="260"/>
            <ac:cxnSpMk id="16" creationId="{BC3D84E1-3FAF-46CD-BF9F-4AF40AFAA90B}"/>
          </ac:cxnSpMkLst>
        </pc:cxnChg>
        <pc:cxnChg chg="add mod">
          <ac:chgData name="Niccolò Galiazzo" userId="66c1a153be6844ab" providerId="LiveId" clId="{46B1CEB6-E90B-4D2D-9B7D-93DA3EAB1A72}" dt="2020-01-28T15:00:54.625" v="4931" actId="14100"/>
          <ac:cxnSpMkLst>
            <pc:docMk/>
            <pc:sldMk cId="3840162064" sldId="260"/>
            <ac:cxnSpMk id="22" creationId="{E3BB8BB2-8B0B-4D06-A1D8-D30102F43EEB}"/>
          </ac:cxnSpMkLst>
        </pc:cxnChg>
        <pc:cxnChg chg="add mod">
          <ac:chgData name="Niccolò Galiazzo" userId="66c1a153be6844ab" providerId="LiveId" clId="{46B1CEB6-E90B-4D2D-9B7D-93DA3EAB1A72}" dt="2020-01-28T15:01:15.178" v="4934" actId="14100"/>
          <ac:cxnSpMkLst>
            <pc:docMk/>
            <pc:sldMk cId="3840162064" sldId="260"/>
            <ac:cxnSpMk id="28" creationId="{A466BA59-F68E-4668-866F-04156C86A3E2}"/>
          </ac:cxnSpMkLst>
        </pc:cxnChg>
      </pc:sldChg>
      <pc:sldChg chg="addSp modSp">
        <pc:chgData name="Niccolò Galiazzo" userId="66c1a153be6844ab" providerId="LiveId" clId="{46B1CEB6-E90B-4D2D-9B7D-93DA3EAB1A72}" dt="2020-01-28T15:27:39.211" v="5659" actId="20577"/>
        <pc:sldMkLst>
          <pc:docMk/>
          <pc:sldMk cId="2247172770" sldId="261"/>
        </pc:sldMkLst>
        <pc:spChg chg="mod">
          <ac:chgData name="Niccolò Galiazzo" userId="66c1a153be6844ab" providerId="LiveId" clId="{46B1CEB6-E90B-4D2D-9B7D-93DA3EAB1A72}" dt="2020-01-28T15:27:39.211" v="5659" actId="20577"/>
          <ac:spMkLst>
            <pc:docMk/>
            <pc:sldMk cId="2247172770" sldId="261"/>
            <ac:spMk id="9" creationId="{575D9599-BA25-463F-85DA-FAC5763CBBC8}"/>
          </ac:spMkLst>
        </pc:spChg>
        <pc:picChg chg="add">
          <ac:chgData name="Niccolò Galiazzo" userId="66c1a153be6844ab" providerId="LiveId" clId="{46B1CEB6-E90B-4D2D-9B7D-93DA3EAB1A72}" dt="2020-01-15T17:05:24.217" v="74"/>
          <ac:picMkLst>
            <pc:docMk/>
            <pc:sldMk cId="2247172770" sldId="261"/>
            <ac:picMk id="6" creationId="{F6D5E709-0914-47ED-91DB-1D2F2BD96C17}"/>
          </ac:picMkLst>
        </pc:picChg>
      </pc:sldChg>
      <pc:sldChg chg="addSp delSp modSp delAnim modAnim">
        <pc:chgData name="Niccolò Galiazzo" userId="66c1a153be6844ab" providerId="LiveId" clId="{46B1CEB6-E90B-4D2D-9B7D-93DA3EAB1A72}" dt="2020-01-28T15:57:23.615" v="6103"/>
        <pc:sldMkLst>
          <pc:docMk/>
          <pc:sldMk cId="230490479" sldId="262"/>
        </pc:sldMkLst>
        <pc:spChg chg="add del mod">
          <ac:chgData name="Niccolò Galiazzo" userId="66c1a153be6844ab" providerId="LiveId" clId="{46B1CEB6-E90B-4D2D-9B7D-93DA3EAB1A72}" dt="2020-01-28T15:46:14.664" v="5950" actId="478"/>
          <ac:spMkLst>
            <pc:docMk/>
            <pc:sldMk cId="230490479" sldId="262"/>
            <ac:spMk id="2" creationId="{613FBDC3-51ED-4129-A379-2CB3C758CDA5}"/>
          </ac:spMkLst>
        </pc:spChg>
        <pc:spChg chg="add del">
          <ac:chgData name="Niccolò Galiazzo" userId="66c1a153be6844ab" providerId="LiveId" clId="{46B1CEB6-E90B-4D2D-9B7D-93DA3EAB1A72}" dt="2020-01-28T15:46:15.438" v="5951" actId="478"/>
          <ac:spMkLst>
            <pc:docMk/>
            <pc:sldMk cId="230490479" sldId="262"/>
            <ac:spMk id="3" creationId="{C1F8E483-FAFA-45BA-8C1B-290FE558308D}"/>
          </ac:spMkLst>
        </pc:spChg>
        <pc:spChg chg="add del mod">
          <ac:chgData name="Niccolò Galiazzo" userId="66c1a153be6844ab" providerId="LiveId" clId="{46B1CEB6-E90B-4D2D-9B7D-93DA3EAB1A72}" dt="2020-01-28T15:57:23.615" v="6103"/>
          <ac:spMkLst>
            <pc:docMk/>
            <pc:sldMk cId="230490479" sldId="262"/>
            <ac:spMk id="4" creationId="{0B7E70F3-9AAD-41C7-9DCE-DED04F01A8E7}"/>
          </ac:spMkLst>
        </pc:spChg>
        <pc:spChg chg="add del mod">
          <ac:chgData name="Niccolò Galiazzo" userId="66c1a153be6844ab" providerId="LiveId" clId="{46B1CEB6-E90B-4D2D-9B7D-93DA3EAB1A72}" dt="2020-01-28T15:57:23.615" v="6103"/>
          <ac:spMkLst>
            <pc:docMk/>
            <pc:sldMk cId="230490479" sldId="262"/>
            <ac:spMk id="5" creationId="{29DD0D9F-E55F-47FE-874A-074F1540BE18}"/>
          </ac:spMkLst>
        </pc:spChg>
        <pc:spChg chg="add del mod">
          <ac:chgData name="Niccolò Galiazzo" userId="66c1a153be6844ab" providerId="LiveId" clId="{46B1CEB6-E90B-4D2D-9B7D-93DA3EAB1A72}" dt="2020-01-28T15:46:13.254" v="5948" actId="478"/>
          <ac:spMkLst>
            <pc:docMk/>
            <pc:sldMk cId="230490479" sldId="262"/>
            <ac:spMk id="6" creationId="{3DD48BE8-7B3C-4F7A-9AFE-707544259785}"/>
          </ac:spMkLst>
        </pc:spChg>
        <pc:spChg chg="add mod">
          <ac:chgData name="Niccolò Galiazzo" userId="66c1a153be6844ab" providerId="LiveId" clId="{46B1CEB6-E90B-4D2D-9B7D-93DA3EAB1A72}" dt="2020-01-28T15:47:31.353" v="5975" actId="20577"/>
          <ac:spMkLst>
            <pc:docMk/>
            <pc:sldMk cId="230490479" sldId="262"/>
            <ac:spMk id="8" creationId="{D4505A6D-7CDF-4C90-84C4-6453FC6EC572}"/>
          </ac:spMkLst>
        </pc:spChg>
        <pc:spChg chg="add mod">
          <ac:chgData name="Niccolò Galiazzo" userId="66c1a153be6844ab" providerId="LiveId" clId="{46B1CEB6-E90B-4D2D-9B7D-93DA3EAB1A72}" dt="2020-01-28T15:48:01.290" v="6036" actId="20577"/>
          <ac:spMkLst>
            <pc:docMk/>
            <pc:sldMk cId="230490479" sldId="262"/>
            <ac:spMk id="9" creationId="{BACA6D88-31EC-4ED1-8D01-CF1BB44A16C3}"/>
          </ac:spMkLst>
        </pc:spChg>
        <pc:picChg chg="add">
          <ac:chgData name="Niccolò Galiazzo" userId="66c1a153be6844ab" providerId="LiveId" clId="{46B1CEB6-E90B-4D2D-9B7D-93DA3EAB1A72}" dt="2020-01-15T17:02:54.403" v="70"/>
          <ac:picMkLst>
            <pc:docMk/>
            <pc:sldMk cId="230490479" sldId="262"/>
            <ac:picMk id="7" creationId="{D600CE66-9B10-4307-B943-799241004BC2}"/>
          </ac:picMkLst>
        </pc:picChg>
      </pc:sldChg>
      <pc:sldChg chg="addSp delSp modSp delAnim modAnim">
        <pc:chgData name="Niccolò Galiazzo" userId="66c1a153be6844ab" providerId="LiveId" clId="{46B1CEB6-E90B-4D2D-9B7D-93DA3EAB1A72}" dt="2020-01-28T15:47:00.154" v="5953"/>
        <pc:sldMkLst>
          <pc:docMk/>
          <pc:sldMk cId="1361300974" sldId="263"/>
        </pc:sldMkLst>
        <pc:spChg chg="del mod">
          <ac:chgData name="Niccolò Galiazzo" userId="66c1a153be6844ab" providerId="LiveId" clId="{46B1CEB6-E90B-4D2D-9B7D-93DA3EAB1A72}" dt="2020-01-28T15:33:03.331" v="5785" actId="478"/>
          <ac:spMkLst>
            <pc:docMk/>
            <pc:sldMk cId="1361300974" sldId="263"/>
            <ac:spMk id="2" creationId="{62E346DF-43AB-4D3B-B68C-61EB36067E25}"/>
          </ac:spMkLst>
        </pc:spChg>
        <pc:spChg chg="del mod">
          <ac:chgData name="Niccolò Galiazzo" userId="66c1a153be6844ab" providerId="LiveId" clId="{46B1CEB6-E90B-4D2D-9B7D-93DA3EAB1A72}" dt="2020-01-28T15:33:04.568" v="5786" actId="478"/>
          <ac:spMkLst>
            <pc:docMk/>
            <pc:sldMk cId="1361300974" sldId="263"/>
            <ac:spMk id="3" creationId="{3A7A9EE4-BD7C-4C80-8618-E464AE059EE1}"/>
          </ac:spMkLst>
        </pc:spChg>
        <pc:spChg chg="mod">
          <ac:chgData name="Niccolò Galiazzo" userId="66c1a153be6844ab" providerId="LiveId" clId="{46B1CEB6-E90B-4D2D-9B7D-93DA3EAB1A72}" dt="2020-01-28T15:29:11.892" v="5684" actId="1076"/>
          <ac:spMkLst>
            <pc:docMk/>
            <pc:sldMk cId="1361300974" sldId="263"/>
            <ac:spMk id="4" creationId="{F2876CF9-E7A5-47E1-9224-9AA81BBC8DB2}"/>
          </ac:spMkLst>
        </pc:spChg>
        <pc:spChg chg="del mod">
          <ac:chgData name="Niccolò Galiazzo" userId="66c1a153be6844ab" providerId="LiveId" clId="{46B1CEB6-E90B-4D2D-9B7D-93DA3EAB1A72}" dt="2020-01-28T15:33:02.535" v="5784" actId="478"/>
          <ac:spMkLst>
            <pc:docMk/>
            <pc:sldMk cId="1361300974" sldId="263"/>
            <ac:spMk id="6" creationId="{A44B8517-65A2-4A1A-A29C-1C7495B81228}"/>
          </ac:spMkLst>
        </pc:spChg>
        <pc:spChg chg="add mod ord">
          <ac:chgData name="Niccolò Galiazzo" userId="66c1a153be6844ab" providerId="LiveId" clId="{46B1CEB6-E90B-4D2D-9B7D-93DA3EAB1A72}" dt="2020-01-28T15:26:57.618" v="5658" actId="167"/>
          <ac:spMkLst>
            <pc:docMk/>
            <pc:sldMk cId="1361300974" sldId="263"/>
            <ac:spMk id="9" creationId="{0A7B36CD-89BE-43AB-9AE1-0C9786D7DC96}"/>
          </ac:spMkLst>
        </pc:spChg>
        <pc:spChg chg="add del mod">
          <ac:chgData name="Niccolò Galiazzo" userId="66c1a153be6844ab" providerId="LiveId" clId="{46B1CEB6-E90B-4D2D-9B7D-93DA3EAB1A72}" dt="2020-01-28T15:33:00.521" v="5783" actId="478"/>
          <ac:spMkLst>
            <pc:docMk/>
            <pc:sldMk cId="1361300974" sldId="263"/>
            <ac:spMk id="10" creationId="{5B3E664B-5E9A-42E0-9F78-193CFFFE7220}"/>
          </ac:spMkLst>
        </pc:spChg>
        <pc:spChg chg="add del mod">
          <ac:chgData name="Niccolò Galiazzo" userId="66c1a153be6844ab" providerId="LiveId" clId="{46B1CEB6-E90B-4D2D-9B7D-93DA3EAB1A72}" dt="2020-01-28T15:47:00.154" v="5953"/>
          <ac:spMkLst>
            <pc:docMk/>
            <pc:sldMk cId="1361300974" sldId="263"/>
            <ac:spMk id="11" creationId="{AFFC6A68-32B1-4E84-B925-60ABC47F15DE}"/>
          </ac:spMkLst>
        </pc:spChg>
        <pc:spChg chg="add del mod">
          <ac:chgData name="Niccolò Galiazzo" userId="66c1a153be6844ab" providerId="LiveId" clId="{46B1CEB6-E90B-4D2D-9B7D-93DA3EAB1A72}" dt="2020-01-28T15:47:00.154" v="5953"/>
          <ac:spMkLst>
            <pc:docMk/>
            <pc:sldMk cId="1361300974" sldId="263"/>
            <ac:spMk id="12" creationId="{54517850-C4F2-47FE-BBEA-FED25D785069}"/>
          </ac:spMkLst>
        </pc:spChg>
        <pc:picChg chg="add mod">
          <ac:chgData name="Niccolò Galiazzo" userId="66c1a153be6844ab" providerId="LiveId" clId="{46B1CEB6-E90B-4D2D-9B7D-93DA3EAB1A72}" dt="2020-01-15T17:01:58.608" v="68" actId="1076"/>
          <ac:picMkLst>
            <pc:docMk/>
            <pc:sldMk cId="1361300974" sldId="263"/>
            <ac:picMk id="8" creationId="{D3E42C26-727C-42CB-B7A7-4B118DF93452}"/>
          </ac:picMkLst>
        </pc:picChg>
      </pc:sldChg>
      <pc:sldChg chg="addSp modSp add modAnim">
        <pc:chgData name="Niccolò Galiazzo" userId="66c1a153be6844ab" providerId="LiveId" clId="{46B1CEB6-E90B-4D2D-9B7D-93DA3EAB1A72}" dt="2020-01-16T17:00:12.085" v="1563" actId="1076"/>
        <pc:sldMkLst>
          <pc:docMk/>
          <pc:sldMk cId="2930984277" sldId="264"/>
        </pc:sldMkLst>
        <pc:spChg chg="add mod">
          <ac:chgData name="Niccolò Galiazzo" userId="66c1a153be6844ab" providerId="LiveId" clId="{46B1CEB6-E90B-4D2D-9B7D-93DA3EAB1A72}" dt="2020-01-15T17:10:09.936" v="123" actId="14100"/>
          <ac:spMkLst>
            <pc:docMk/>
            <pc:sldMk cId="2930984277" sldId="264"/>
            <ac:spMk id="2" creationId="{E72C5535-7E7A-4A6F-BB0B-826DEA202DBD}"/>
          </ac:spMkLst>
        </pc:spChg>
        <pc:spChg chg="add mod">
          <ac:chgData name="Niccolò Galiazzo" userId="66c1a153be6844ab" providerId="LiveId" clId="{46B1CEB6-E90B-4D2D-9B7D-93DA3EAB1A72}" dt="2020-01-15T18:20:18.253" v="1559" actId="1076"/>
          <ac:spMkLst>
            <pc:docMk/>
            <pc:sldMk cId="2930984277" sldId="264"/>
            <ac:spMk id="3" creationId="{40CD0947-4BCA-44E4-990F-4B3B0B3418EA}"/>
          </ac:spMkLst>
        </pc:spChg>
        <pc:spChg chg="add mod">
          <ac:chgData name="Niccolò Galiazzo" userId="66c1a153be6844ab" providerId="LiveId" clId="{46B1CEB6-E90B-4D2D-9B7D-93DA3EAB1A72}" dt="2020-01-16T17:00:12.085" v="1563" actId="1076"/>
          <ac:spMkLst>
            <pc:docMk/>
            <pc:sldMk cId="2930984277" sldId="264"/>
            <ac:spMk id="4" creationId="{9009AE89-81AF-4A8A-8994-8684458BBAE8}"/>
          </ac:spMkLst>
        </pc:spChg>
        <pc:picChg chg="add">
          <ac:chgData name="Niccolò Galiazzo" userId="66c1a153be6844ab" providerId="LiveId" clId="{46B1CEB6-E90B-4D2D-9B7D-93DA3EAB1A72}" dt="2020-01-15T18:19:06.662" v="1550"/>
          <ac:picMkLst>
            <pc:docMk/>
            <pc:sldMk cId="2930984277" sldId="264"/>
            <ac:picMk id="5" creationId="{20458B58-14A2-4C1E-B3B2-5023A93CC6B3}"/>
          </ac:picMkLst>
        </pc:picChg>
      </pc:sldChg>
      <pc:sldChg chg="addSp modSp add modAnim">
        <pc:chgData name="Niccolò Galiazzo" userId="66c1a153be6844ab" providerId="LiveId" clId="{46B1CEB6-E90B-4D2D-9B7D-93DA3EAB1A72}" dt="2020-01-30T18:06:18.454" v="8120" actId="20577"/>
        <pc:sldMkLst>
          <pc:docMk/>
          <pc:sldMk cId="2327361413" sldId="265"/>
        </pc:sldMkLst>
        <pc:spChg chg="add mod">
          <ac:chgData name="Niccolò Galiazzo" userId="66c1a153be6844ab" providerId="LiveId" clId="{46B1CEB6-E90B-4D2D-9B7D-93DA3EAB1A72}" dt="2020-01-16T17:04:04" v="1831" actId="20577"/>
          <ac:spMkLst>
            <pc:docMk/>
            <pc:sldMk cId="2327361413" sldId="265"/>
            <ac:spMk id="3" creationId="{3272BC42-02D5-4B40-A9FD-3650FA22878F}"/>
          </ac:spMkLst>
        </pc:spChg>
        <pc:spChg chg="add mod">
          <ac:chgData name="Niccolò Galiazzo" userId="66c1a153be6844ab" providerId="LiveId" clId="{46B1CEB6-E90B-4D2D-9B7D-93DA3EAB1A72}" dt="2020-01-16T17:00:53.869" v="1637" actId="14100"/>
          <ac:spMkLst>
            <pc:docMk/>
            <pc:sldMk cId="2327361413" sldId="265"/>
            <ac:spMk id="4" creationId="{9EC40E96-5B6A-4046-BC86-284AB0E0BCDB}"/>
          </ac:spMkLst>
        </pc:spChg>
        <pc:spChg chg="add mod">
          <ac:chgData name="Niccolò Galiazzo" userId="66c1a153be6844ab" providerId="LiveId" clId="{46B1CEB6-E90B-4D2D-9B7D-93DA3EAB1A72}" dt="2020-01-30T18:06:18.454" v="8120" actId="20577"/>
          <ac:spMkLst>
            <pc:docMk/>
            <pc:sldMk cId="2327361413" sldId="265"/>
            <ac:spMk id="5" creationId="{63824C5C-4006-46B3-8B7B-8A60848B75E3}"/>
          </ac:spMkLst>
        </pc:spChg>
        <pc:picChg chg="add">
          <ac:chgData name="Niccolò Galiazzo" userId="66c1a153be6844ab" providerId="LiveId" clId="{46B1CEB6-E90B-4D2D-9B7D-93DA3EAB1A72}" dt="2020-01-15T18:19:07.799" v="1551"/>
          <ac:picMkLst>
            <pc:docMk/>
            <pc:sldMk cId="2327361413" sldId="265"/>
            <ac:picMk id="2" creationId="{915E01F5-1BD2-4DEF-970B-305DD4831C6F}"/>
          </ac:picMkLst>
        </pc:picChg>
      </pc:sldChg>
      <pc:sldChg chg="addSp delSp modSp add delAnim modAnim">
        <pc:chgData name="Niccolò Galiazzo" userId="66c1a153be6844ab" providerId="LiveId" clId="{46B1CEB6-E90B-4D2D-9B7D-93DA3EAB1A72}" dt="2020-01-28T15:40:54.911" v="5836" actId="1076"/>
        <pc:sldMkLst>
          <pc:docMk/>
          <pc:sldMk cId="2535142645" sldId="266"/>
        </pc:sldMkLst>
        <pc:spChg chg="add mod">
          <ac:chgData name="Niccolò Galiazzo" userId="66c1a153be6844ab" providerId="LiveId" clId="{46B1CEB6-E90B-4D2D-9B7D-93DA3EAB1A72}" dt="2020-01-28T15:37:33.999" v="5804" actId="14100"/>
          <ac:spMkLst>
            <pc:docMk/>
            <pc:sldMk cId="2535142645" sldId="266"/>
            <ac:spMk id="2" creationId="{7BD253A4-9AB4-41F6-9349-C79750A1817A}"/>
          </ac:spMkLst>
        </pc:spChg>
        <pc:spChg chg="add mod">
          <ac:chgData name="Niccolò Galiazzo" userId="66c1a153be6844ab" providerId="LiveId" clId="{46B1CEB6-E90B-4D2D-9B7D-93DA3EAB1A72}" dt="2020-01-28T15:40:34.747" v="5834" actId="1076"/>
          <ac:spMkLst>
            <pc:docMk/>
            <pc:sldMk cId="2535142645" sldId="266"/>
            <ac:spMk id="3" creationId="{CD5EBA8D-9E2E-4472-A04E-62EA9C75B7E9}"/>
          </ac:spMkLst>
        </pc:spChg>
        <pc:spChg chg="add mod modCrop">
          <ac:chgData name="Niccolò Galiazzo" userId="66c1a153be6844ab" providerId="LiveId" clId="{46B1CEB6-E90B-4D2D-9B7D-93DA3EAB1A72}" dt="2020-01-28T15:02:27.982" v="4943" actId="1076"/>
          <ac:spMkLst>
            <pc:docMk/>
            <pc:sldMk cId="2535142645" sldId="266"/>
            <ac:spMk id="4" creationId="{2753AC50-12D9-4C7B-855F-9DA46CE9D46B}"/>
          </ac:spMkLst>
        </pc:spChg>
        <pc:spChg chg="add mod">
          <ac:chgData name="Niccolò Galiazzo" userId="66c1a153be6844ab" providerId="LiveId" clId="{46B1CEB6-E90B-4D2D-9B7D-93DA3EAB1A72}" dt="2020-01-28T15:02:55.038" v="4946" actId="1076"/>
          <ac:spMkLst>
            <pc:docMk/>
            <pc:sldMk cId="2535142645" sldId="266"/>
            <ac:spMk id="6" creationId="{84148E3E-008F-403C-8D6D-64BF9F4609D4}"/>
          </ac:spMkLst>
        </pc:spChg>
        <pc:spChg chg="add mod">
          <ac:chgData name="Niccolò Galiazzo" userId="66c1a153be6844ab" providerId="LiveId" clId="{46B1CEB6-E90B-4D2D-9B7D-93DA3EAB1A72}" dt="2020-01-28T15:02:40.114" v="4945" actId="14100"/>
          <ac:spMkLst>
            <pc:docMk/>
            <pc:sldMk cId="2535142645" sldId="266"/>
            <ac:spMk id="7" creationId="{FA37C81F-1EDE-45C0-B2A9-24ADCFC0D30A}"/>
          </ac:spMkLst>
        </pc:spChg>
        <pc:spChg chg="add mod">
          <ac:chgData name="Niccolò Galiazzo" userId="66c1a153be6844ab" providerId="LiveId" clId="{46B1CEB6-E90B-4D2D-9B7D-93DA3EAB1A72}" dt="2020-01-28T15:04:32.496" v="5075" actId="1076"/>
          <ac:spMkLst>
            <pc:docMk/>
            <pc:sldMk cId="2535142645" sldId="266"/>
            <ac:spMk id="8" creationId="{348685D5-F087-4CD2-951D-309756E76409}"/>
          </ac:spMkLst>
        </pc:spChg>
        <pc:spChg chg="add mod">
          <ac:chgData name="Niccolò Galiazzo" userId="66c1a153be6844ab" providerId="LiveId" clId="{46B1CEB6-E90B-4D2D-9B7D-93DA3EAB1A72}" dt="2020-01-28T15:40:54.911" v="5836" actId="1076"/>
          <ac:spMkLst>
            <pc:docMk/>
            <pc:sldMk cId="2535142645" sldId="266"/>
            <ac:spMk id="9" creationId="{33212B86-D1C3-4826-82C3-C48FB4156374}"/>
          </ac:spMkLst>
        </pc:spChg>
        <pc:spChg chg="add del mod">
          <ac:chgData name="Niccolò Galiazzo" userId="66c1a153be6844ab" providerId="LiveId" clId="{46B1CEB6-E90B-4D2D-9B7D-93DA3EAB1A72}" dt="2020-01-28T15:37:59.754" v="5806" actId="478"/>
          <ac:spMkLst>
            <pc:docMk/>
            <pc:sldMk cId="2535142645" sldId="266"/>
            <ac:spMk id="15" creationId="{950D81EA-38D2-40CC-A134-2258FA0AA6A2}"/>
          </ac:spMkLst>
        </pc:spChg>
        <pc:spChg chg="add del mod">
          <ac:chgData name="Niccolò Galiazzo" userId="66c1a153be6844ab" providerId="LiveId" clId="{46B1CEB6-E90B-4D2D-9B7D-93DA3EAB1A72}" dt="2020-01-28T15:39:04.441" v="5808" actId="478"/>
          <ac:spMkLst>
            <pc:docMk/>
            <pc:sldMk cId="2535142645" sldId="266"/>
            <ac:spMk id="16" creationId="{5F5DEA17-CCA8-4051-BEB5-47C33A7D96AF}"/>
          </ac:spMkLst>
        </pc:spChg>
        <pc:picChg chg="add">
          <ac:chgData name="Niccolò Galiazzo" userId="66c1a153be6844ab" providerId="LiveId" clId="{46B1CEB6-E90B-4D2D-9B7D-93DA3EAB1A72}" dt="2020-01-15T17:45:25.162" v="1195"/>
          <ac:picMkLst>
            <pc:docMk/>
            <pc:sldMk cId="2535142645" sldId="266"/>
            <ac:picMk id="5" creationId="{F1EB4770-4201-49BE-9A4F-7768F32F2C2E}"/>
          </ac:picMkLst>
        </pc:picChg>
        <pc:cxnChg chg="add mod">
          <ac:chgData name="Niccolò Galiazzo" userId="66c1a153be6844ab" providerId="LiveId" clId="{46B1CEB6-E90B-4D2D-9B7D-93DA3EAB1A72}" dt="2020-01-28T15:04:45.992" v="5077" actId="692"/>
          <ac:cxnSpMkLst>
            <pc:docMk/>
            <pc:sldMk cId="2535142645" sldId="266"/>
            <ac:cxnSpMk id="11" creationId="{7BC978DF-2658-4F51-A06C-A6C669045296}"/>
          </ac:cxnSpMkLst>
        </pc:cxnChg>
        <pc:cxnChg chg="add mod">
          <ac:chgData name="Niccolò Galiazzo" userId="66c1a153be6844ab" providerId="LiveId" clId="{46B1CEB6-E90B-4D2D-9B7D-93DA3EAB1A72}" dt="2020-01-28T15:40:54.911" v="5836" actId="1076"/>
          <ac:cxnSpMkLst>
            <pc:docMk/>
            <pc:sldMk cId="2535142645" sldId="266"/>
            <ac:cxnSpMk id="12" creationId="{583DD408-82A6-41E9-88D7-B382C6CDB000}"/>
          </ac:cxnSpMkLst>
        </pc:cxnChg>
      </pc:sldChg>
      <pc:sldChg chg="addSp modSp add modAnim">
        <pc:chgData name="Niccolò Galiazzo" userId="66c1a153be6844ab" providerId="LiveId" clId="{46B1CEB6-E90B-4D2D-9B7D-93DA3EAB1A72}" dt="2020-01-28T15:54:50.753" v="6094" actId="14100"/>
        <pc:sldMkLst>
          <pc:docMk/>
          <pc:sldMk cId="3762247200" sldId="267"/>
        </pc:sldMkLst>
        <pc:spChg chg="add mod">
          <ac:chgData name="Niccolò Galiazzo" userId="66c1a153be6844ab" providerId="LiveId" clId="{46B1CEB6-E90B-4D2D-9B7D-93DA3EAB1A72}" dt="2020-01-28T15:40:01.876" v="5830" actId="115"/>
          <ac:spMkLst>
            <pc:docMk/>
            <pc:sldMk cId="3762247200" sldId="267"/>
            <ac:spMk id="2" creationId="{7A07CBE0-CFAC-4928-BEAE-3E4D74AE61D0}"/>
          </ac:spMkLst>
        </pc:spChg>
        <pc:spChg chg="add mod">
          <ac:chgData name="Niccolò Galiazzo" userId="66c1a153be6844ab" providerId="LiveId" clId="{46B1CEB6-E90B-4D2D-9B7D-93DA3EAB1A72}" dt="2020-01-28T15:41:13.391" v="5839" actId="1076"/>
          <ac:spMkLst>
            <pc:docMk/>
            <pc:sldMk cId="3762247200" sldId="267"/>
            <ac:spMk id="3" creationId="{8FFE5C19-9EF7-4FAA-BF67-52DCD52A2FFE}"/>
          </ac:spMkLst>
        </pc:spChg>
        <pc:spChg chg="add mod modCrop">
          <ac:chgData name="Niccolò Galiazzo" userId="66c1a153be6844ab" providerId="LiveId" clId="{46B1CEB6-E90B-4D2D-9B7D-93DA3EAB1A72}" dt="2020-01-28T15:20:01.316" v="5640" actId="1076"/>
          <ac:spMkLst>
            <pc:docMk/>
            <pc:sldMk cId="3762247200" sldId="267"/>
            <ac:spMk id="4" creationId="{6ABA2B00-67FB-4587-B107-FB02A9794D91}"/>
          </ac:spMkLst>
        </pc:spChg>
        <pc:spChg chg="add mod">
          <ac:chgData name="Niccolò Galiazzo" userId="66c1a153be6844ab" providerId="LiveId" clId="{46B1CEB6-E90B-4D2D-9B7D-93DA3EAB1A72}" dt="2020-01-28T15:05:28.090" v="5083" actId="14100"/>
          <ac:spMkLst>
            <pc:docMk/>
            <pc:sldMk cId="3762247200" sldId="267"/>
            <ac:spMk id="6" creationId="{5B6E0ADD-6D62-45B9-99A9-1A854ED195F4}"/>
          </ac:spMkLst>
        </pc:spChg>
        <pc:spChg chg="add mod">
          <ac:chgData name="Niccolò Galiazzo" userId="66c1a153be6844ab" providerId="LiveId" clId="{46B1CEB6-E90B-4D2D-9B7D-93DA3EAB1A72}" dt="2020-01-28T15:06:41.271" v="5093" actId="14100"/>
          <ac:spMkLst>
            <pc:docMk/>
            <pc:sldMk cId="3762247200" sldId="267"/>
            <ac:spMk id="7" creationId="{22F58870-955E-44D1-8244-2DB1F9F49B5D}"/>
          </ac:spMkLst>
        </pc:spChg>
        <pc:spChg chg="add mod">
          <ac:chgData name="Niccolò Galiazzo" userId="66c1a153be6844ab" providerId="LiveId" clId="{46B1CEB6-E90B-4D2D-9B7D-93DA3EAB1A72}" dt="2020-01-28T15:06:33.043" v="5092" actId="14100"/>
          <ac:spMkLst>
            <pc:docMk/>
            <pc:sldMk cId="3762247200" sldId="267"/>
            <ac:spMk id="8" creationId="{B56906FE-6861-4D82-A10A-0C2FFB1107CB}"/>
          </ac:spMkLst>
        </pc:spChg>
        <pc:spChg chg="add mod">
          <ac:chgData name="Niccolò Galiazzo" userId="66c1a153be6844ab" providerId="LiveId" clId="{46B1CEB6-E90B-4D2D-9B7D-93DA3EAB1A72}" dt="2020-01-28T15:06:51.250" v="5095" actId="1076"/>
          <ac:spMkLst>
            <pc:docMk/>
            <pc:sldMk cId="3762247200" sldId="267"/>
            <ac:spMk id="9" creationId="{BEE97E47-F88A-4F2F-9D61-5A21796A7D27}"/>
          </ac:spMkLst>
        </pc:spChg>
        <pc:spChg chg="add mod">
          <ac:chgData name="Niccolò Galiazzo" userId="66c1a153be6844ab" providerId="LiveId" clId="{46B1CEB6-E90B-4D2D-9B7D-93DA3EAB1A72}" dt="2020-01-28T15:06:57.578" v="5097" actId="1076"/>
          <ac:spMkLst>
            <pc:docMk/>
            <pc:sldMk cId="3762247200" sldId="267"/>
            <ac:spMk id="10" creationId="{100FA0B5-5968-4FF9-8660-ACAFB770F05A}"/>
          </ac:spMkLst>
        </pc:spChg>
        <pc:spChg chg="add mod">
          <ac:chgData name="Niccolò Galiazzo" userId="66c1a153be6844ab" providerId="LiveId" clId="{46B1CEB6-E90B-4D2D-9B7D-93DA3EAB1A72}" dt="2020-01-28T15:19:56.583" v="5638" actId="1076"/>
          <ac:spMkLst>
            <pc:docMk/>
            <pc:sldMk cId="3762247200" sldId="267"/>
            <ac:spMk id="11" creationId="{9C693DB1-5BF6-42E9-954B-A4825296A200}"/>
          </ac:spMkLst>
        </pc:spChg>
        <pc:spChg chg="add mod">
          <ac:chgData name="Niccolò Galiazzo" userId="66c1a153be6844ab" providerId="LiveId" clId="{46B1CEB6-E90B-4D2D-9B7D-93DA3EAB1A72}" dt="2020-01-28T15:41:22.012" v="5840" actId="1076"/>
          <ac:spMkLst>
            <pc:docMk/>
            <pc:sldMk cId="3762247200" sldId="267"/>
            <ac:spMk id="12" creationId="{9DF6E641-1F32-44F6-A1C2-76868D5830D6}"/>
          </ac:spMkLst>
        </pc:spChg>
        <pc:spChg chg="add mod">
          <ac:chgData name="Niccolò Galiazzo" userId="66c1a153be6844ab" providerId="LiveId" clId="{46B1CEB6-E90B-4D2D-9B7D-93DA3EAB1A72}" dt="2020-01-28T15:54:50.753" v="6094" actId="14100"/>
          <ac:spMkLst>
            <pc:docMk/>
            <pc:sldMk cId="3762247200" sldId="267"/>
            <ac:spMk id="13" creationId="{D67F676C-8018-409E-99BC-F5A43DF41A68}"/>
          </ac:spMkLst>
        </pc:spChg>
        <pc:spChg chg="add mod">
          <ac:chgData name="Niccolò Galiazzo" userId="66c1a153be6844ab" providerId="LiveId" clId="{46B1CEB6-E90B-4D2D-9B7D-93DA3EAB1A72}" dt="2020-01-28T15:19:46.314" v="5636" actId="1076"/>
          <ac:spMkLst>
            <pc:docMk/>
            <pc:sldMk cId="3762247200" sldId="267"/>
            <ac:spMk id="14" creationId="{0EA303C6-9295-4ACA-9977-0A7C0460DB96}"/>
          </ac:spMkLst>
        </pc:spChg>
        <pc:spChg chg="add mod">
          <ac:chgData name="Niccolò Galiazzo" userId="66c1a153be6844ab" providerId="LiveId" clId="{46B1CEB6-E90B-4D2D-9B7D-93DA3EAB1A72}" dt="2020-01-28T15:20:09.538" v="5641" actId="1076"/>
          <ac:spMkLst>
            <pc:docMk/>
            <pc:sldMk cId="3762247200" sldId="267"/>
            <ac:spMk id="15" creationId="{BACAFC9E-D0BD-4DB2-B9C8-6F4CDB3E517A}"/>
          </ac:spMkLst>
        </pc:spChg>
        <pc:picChg chg="add">
          <ac:chgData name="Niccolò Galiazzo" userId="66c1a153be6844ab" providerId="LiveId" clId="{46B1CEB6-E90B-4D2D-9B7D-93DA3EAB1A72}" dt="2020-01-15T17:45:26.738" v="1196"/>
          <ac:picMkLst>
            <pc:docMk/>
            <pc:sldMk cId="3762247200" sldId="267"/>
            <ac:picMk id="5" creationId="{73E70261-259D-4C2E-B982-84E430D445B3}"/>
          </ac:picMkLst>
        </pc:picChg>
        <pc:cxnChg chg="add mod">
          <ac:chgData name="Niccolò Galiazzo" userId="66c1a153be6844ab" providerId="LiveId" clId="{46B1CEB6-E90B-4D2D-9B7D-93DA3EAB1A72}" dt="2020-01-28T15:20:25.447" v="5643" actId="692"/>
          <ac:cxnSpMkLst>
            <pc:docMk/>
            <pc:sldMk cId="3762247200" sldId="267"/>
            <ac:cxnSpMk id="17" creationId="{33894F71-AC3D-44ED-9C28-89693418A76E}"/>
          </ac:cxnSpMkLst>
        </pc:cxnChg>
        <pc:cxnChg chg="add mod">
          <ac:chgData name="Niccolò Galiazzo" userId="66c1a153be6844ab" providerId="LiveId" clId="{46B1CEB6-E90B-4D2D-9B7D-93DA3EAB1A72}" dt="2020-01-28T15:41:22.012" v="5840" actId="1076"/>
          <ac:cxnSpMkLst>
            <pc:docMk/>
            <pc:sldMk cId="3762247200" sldId="267"/>
            <ac:cxnSpMk id="18" creationId="{DB125446-E198-464B-96DC-075A61AC903D}"/>
          </ac:cxnSpMkLst>
        </pc:cxnChg>
        <pc:cxnChg chg="add mod">
          <ac:chgData name="Niccolò Galiazzo" userId="66c1a153be6844ab" providerId="LiveId" clId="{46B1CEB6-E90B-4D2D-9B7D-93DA3EAB1A72}" dt="2020-01-28T15:54:50.753" v="6094" actId="14100"/>
          <ac:cxnSpMkLst>
            <pc:docMk/>
            <pc:sldMk cId="3762247200" sldId="267"/>
            <ac:cxnSpMk id="21" creationId="{90586ED3-861E-46FA-A2AC-0E254EC8D206}"/>
          </ac:cxnSpMkLst>
        </pc:cxnChg>
        <pc:cxnChg chg="add mod">
          <ac:chgData name="Niccolò Galiazzo" userId="66c1a153be6844ab" providerId="LiveId" clId="{46B1CEB6-E90B-4D2D-9B7D-93DA3EAB1A72}" dt="2020-01-28T15:20:57.647" v="5652" actId="14100"/>
          <ac:cxnSpMkLst>
            <pc:docMk/>
            <pc:sldMk cId="3762247200" sldId="267"/>
            <ac:cxnSpMk id="24" creationId="{FCCD2AA6-305A-4F4D-8EDA-52CA3B2297FD}"/>
          </ac:cxnSpMkLst>
        </pc:cxnChg>
        <pc:cxnChg chg="add mod">
          <ac:chgData name="Niccolò Galiazzo" userId="66c1a153be6844ab" providerId="LiveId" clId="{46B1CEB6-E90B-4D2D-9B7D-93DA3EAB1A72}" dt="2020-01-28T15:21:08.367" v="5655" actId="14100"/>
          <ac:cxnSpMkLst>
            <pc:docMk/>
            <pc:sldMk cId="3762247200" sldId="267"/>
            <ac:cxnSpMk id="27" creationId="{E02E1012-5442-4C3B-9E04-A2C71DB26E0F}"/>
          </ac:cxnSpMkLst>
        </pc:cxnChg>
      </pc:sldChg>
      <pc:sldChg chg="addSp modSp add modAnim">
        <pc:chgData name="Niccolò Galiazzo" userId="66c1a153be6844ab" providerId="LiveId" clId="{46B1CEB6-E90B-4D2D-9B7D-93DA3EAB1A72}" dt="2020-01-28T15:55:25.465" v="6099" actId="14100"/>
        <pc:sldMkLst>
          <pc:docMk/>
          <pc:sldMk cId="3971489" sldId="268"/>
        </pc:sldMkLst>
        <pc:spChg chg="add mod">
          <ac:chgData name="Niccolò Galiazzo" userId="66c1a153be6844ab" providerId="LiveId" clId="{46B1CEB6-E90B-4D2D-9B7D-93DA3EAB1A72}" dt="2020-01-21T16:35:57.048" v="1952" actId="20577"/>
          <ac:spMkLst>
            <pc:docMk/>
            <pc:sldMk cId="3971489" sldId="268"/>
            <ac:spMk id="3" creationId="{30067B32-15F7-465B-859A-39ADE9232215}"/>
          </ac:spMkLst>
        </pc:spChg>
        <pc:spChg chg="add mod">
          <ac:chgData name="Niccolò Galiazzo" userId="66c1a153be6844ab" providerId="LiveId" clId="{46B1CEB6-E90B-4D2D-9B7D-93DA3EAB1A72}" dt="2020-01-28T15:55:25.465" v="6099" actId="14100"/>
          <ac:spMkLst>
            <pc:docMk/>
            <pc:sldMk cId="3971489" sldId="268"/>
            <ac:spMk id="4" creationId="{8E9CECA2-2491-4080-9892-F996C50D5282}"/>
          </ac:spMkLst>
        </pc:spChg>
        <pc:spChg chg="add mod">
          <ac:chgData name="Niccolò Galiazzo" userId="66c1a153be6844ab" providerId="LiveId" clId="{46B1CEB6-E90B-4D2D-9B7D-93DA3EAB1A72}" dt="2020-01-21T16:38:26.746" v="2346" actId="20577"/>
          <ac:spMkLst>
            <pc:docMk/>
            <pc:sldMk cId="3971489" sldId="268"/>
            <ac:spMk id="5" creationId="{2F2F94C7-5CB7-4DFF-AA9C-23C4C2E6F4AE}"/>
          </ac:spMkLst>
        </pc:spChg>
        <pc:picChg chg="add">
          <ac:chgData name="Niccolò Galiazzo" userId="66c1a153be6844ab" providerId="LiveId" clId="{46B1CEB6-E90B-4D2D-9B7D-93DA3EAB1A72}" dt="2020-01-21T16:35:47.936" v="1915"/>
          <ac:picMkLst>
            <pc:docMk/>
            <pc:sldMk cId="3971489" sldId="268"/>
            <ac:picMk id="2" creationId="{0B1D8D0B-E666-4820-9DDE-808524ED23A5}"/>
          </ac:picMkLst>
        </pc:picChg>
      </pc:sldChg>
      <pc:sldChg chg="addSp modSp add modAnim">
        <pc:chgData name="Niccolò Galiazzo" userId="66c1a153be6844ab" providerId="LiveId" clId="{46B1CEB6-E90B-4D2D-9B7D-93DA3EAB1A72}" dt="2020-01-21T16:39:50.292" v="2484" actId="15"/>
        <pc:sldMkLst>
          <pc:docMk/>
          <pc:sldMk cId="1430191898" sldId="269"/>
        </pc:sldMkLst>
        <pc:spChg chg="add mod">
          <ac:chgData name="Niccolò Galiazzo" userId="66c1a153be6844ab" providerId="LiveId" clId="{46B1CEB6-E90B-4D2D-9B7D-93DA3EAB1A72}" dt="2020-01-21T16:39:06.368" v="2364" actId="20577"/>
          <ac:spMkLst>
            <pc:docMk/>
            <pc:sldMk cId="1430191898" sldId="269"/>
            <ac:spMk id="3" creationId="{F36D47B8-2866-4101-AFE1-1509E2628595}"/>
          </ac:spMkLst>
        </pc:spChg>
        <pc:spChg chg="add">
          <ac:chgData name="Niccolò Galiazzo" userId="66c1a153be6844ab" providerId="LiveId" clId="{46B1CEB6-E90B-4D2D-9B7D-93DA3EAB1A72}" dt="2020-01-21T16:39:00.574" v="2347"/>
          <ac:spMkLst>
            <pc:docMk/>
            <pc:sldMk cId="1430191898" sldId="269"/>
            <ac:spMk id="4" creationId="{CB0B7917-67C0-4EEF-831C-FBBF27861C8F}"/>
          </ac:spMkLst>
        </pc:spChg>
        <pc:spChg chg="add mod">
          <ac:chgData name="Niccolò Galiazzo" userId="66c1a153be6844ab" providerId="LiveId" clId="{46B1CEB6-E90B-4D2D-9B7D-93DA3EAB1A72}" dt="2020-01-21T16:39:50.292" v="2484" actId="15"/>
          <ac:spMkLst>
            <pc:docMk/>
            <pc:sldMk cId="1430191898" sldId="269"/>
            <ac:spMk id="5" creationId="{0E1FCD36-353B-48C0-9468-B883D8AB666B}"/>
          </ac:spMkLst>
        </pc:spChg>
        <pc:picChg chg="add">
          <ac:chgData name="Niccolò Galiazzo" userId="66c1a153be6844ab" providerId="LiveId" clId="{46B1CEB6-E90B-4D2D-9B7D-93DA3EAB1A72}" dt="2020-01-21T16:39:00.574" v="2347"/>
          <ac:picMkLst>
            <pc:docMk/>
            <pc:sldMk cId="1430191898" sldId="269"/>
            <ac:picMk id="2" creationId="{44DD3BF6-3A1F-4E6A-BF8F-CB7993277C71}"/>
          </ac:picMkLst>
        </pc:picChg>
      </pc:sldChg>
      <pc:sldChg chg="addSp modSp add modAnim">
        <pc:chgData name="Niccolò Galiazzo" userId="66c1a153be6844ab" providerId="LiveId" clId="{46B1CEB6-E90B-4D2D-9B7D-93DA3EAB1A72}" dt="2020-01-28T16:22:03.341" v="6967" actId="14100"/>
        <pc:sldMkLst>
          <pc:docMk/>
          <pc:sldMk cId="3358189490" sldId="270"/>
        </pc:sldMkLst>
        <pc:spChg chg="add mod">
          <ac:chgData name="Niccolò Galiazzo" userId="66c1a153be6844ab" providerId="LiveId" clId="{46B1CEB6-E90B-4D2D-9B7D-93DA3EAB1A72}" dt="2020-01-21T16:40:48.892" v="2529" actId="20577"/>
          <ac:spMkLst>
            <pc:docMk/>
            <pc:sldMk cId="3358189490" sldId="270"/>
            <ac:spMk id="3" creationId="{918A0E03-B532-4D6C-959C-A001A146E290}"/>
          </ac:spMkLst>
        </pc:spChg>
        <pc:spChg chg="add mod">
          <ac:chgData name="Niccolò Galiazzo" userId="66c1a153be6844ab" providerId="LiveId" clId="{46B1CEB6-E90B-4D2D-9B7D-93DA3EAB1A72}" dt="2020-01-28T16:22:03.341" v="6967" actId="14100"/>
          <ac:spMkLst>
            <pc:docMk/>
            <pc:sldMk cId="3358189490" sldId="270"/>
            <ac:spMk id="4" creationId="{89AD29AE-F370-4704-908C-DEAA8978AAC2}"/>
          </ac:spMkLst>
        </pc:spChg>
        <pc:spChg chg="add mod">
          <ac:chgData name="Niccolò Galiazzo" userId="66c1a153be6844ab" providerId="LiveId" clId="{46B1CEB6-E90B-4D2D-9B7D-93DA3EAB1A72}" dt="2020-01-21T16:43:43.159" v="3231" actId="20577"/>
          <ac:spMkLst>
            <pc:docMk/>
            <pc:sldMk cId="3358189490" sldId="270"/>
            <ac:spMk id="5" creationId="{AB2AB476-4B63-46CB-A5EF-2D39DEEC398D}"/>
          </ac:spMkLst>
        </pc:spChg>
        <pc:picChg chg="add">
          <ac:chgData name="Niccolò Galiazzo" userId="66c1a153be6844ab" providerId="LiveId" clId="{46B1CEB6-E90B-4D2D-9B7D-93DA3EAB1A72}" dt="2020-01-21T16:40:36.653" v="2485"/>
          <ac:picMkLst>
            <pc:docMk/>
            <pc:sldMk cId="3358189490" sldId="270"/>
            <ac:picMk id="2" creationId="{A899A8A9-76AB-49B3-B2A2-BE35335AA162}"/>
          </ac:picMkLst>
        </pc:picChg>
      </pc:sldChg>
      <pc:sldChg chg="addSp modSp add modAnim">
        <pc:chgData name="Niccolò Galiazzo" userId="66c1a153be6844ab" providerId="LiveId" clId="{46B1CEB6-E90B-4D2D-9B7D-93DA3EAB1A72}" dt="2020-01-28T16:22:18.921" v="6969" actId="14100"/>
        <pc:sldMkLst>
          <pc:docMk/>
          <pc:sldMk cId="2481699195" sldId="271"/>
        </pc:sldMkLst>
        <pc:spChg chg="add mod">
          <ac:chgData name="Niccolò Galiazzo" userId="66c1a153be6844ab" providerId="LiveId" clId="{46B1CEB6-E90B-4D2D-9B7D-93DA3EAB1A72}" dt="2020-01-21T16:44:01.735" v="3268" actId="20577"/>
          <ac:spMkLst>
            <pc:docMk/>
            <pc:sldMk cId="2481699195" sldId="271"/>
            <ac:spMk id="3" creationId="{495EE4A9-F3A1-4406-801F-B37E8F38C6BC}"/>
          </ac:spMkLst>
        </pc:spChg>
        <pc:spChg chg="add mod">
          <ac:chgData name="Niccolò Galiazzo" userId="66c1a153be6844ab" providerId="LiveId" clId="{46B1CEB6-E90B-4D2D-9B7D-93DA3EAB1A72}" dt="2020-01-28T16:22:18.921" v="6969" actId="14100"/>
          <ac:spMkLst>
            <pc:docMk/>
            <pc:sldMk cId="2481699195" sldId="271"/>
            <ac:spMk id="4" creationId="{5183EC58-51CF-46F0-B922-244553B00C5B}"/>
          </ac:spMkLst>
        </pc:spChg>
        <pc:spChg chg="add mod">
          <ac:chgData name="Niccolò Galiazzo" userId="66c1a153be6844ab" providerId="LiveId" clId="{46B1CEB6-E90B-4D2D-9B7D-93DA3EAB1A72}" dt="2020-01-21T16:48:30.924" v="4035"/>
          <ac:spMkLst>
            <pc:docMk/>
            <pc:sldMk cId="2481699195" sldId="271"/>
            <ac:spMk id="5" creationId="{CD1AF42D-E7B3-45B3-85C3-D85D5E0C961B}"/>
          </ac:spMkLst>
        </pc:spChg>
        <pc:picChg chg="add">
          <ac:chgData name="Niccolò Galiazzo" userId="66c1a153be6844ab" providerId="LiveId" clId="{46B1CEB6-E90B-4D2D-9B7D-93DA3EAB1A72}" dt="2020-01-21T16:43:52.123" v="3233"/>
          <ac:picMkLst>
            <pc:docMk/>
            <pc:sldMk cId="2481699195" sldId="271"/>
            <ac:picMk id="2" creationId="{763A35EF-517A-4334-81B7-DB49284D8EA3}"/>
          </ac:picMkLst>
        </pc:picChg>
      </pc:sldChg>
      <pc:sldChg chg="add del">
        <pc:chgData name="Niccolò Galiazzo" userId="66c1a153be6844ab" providerId="LiveId" clId="{46B1CEB6-E90B-4D2D-9B7D-93DA3EAB1A72}" dt="2020-01-28T15:55:54.050" v="6100" actId="2696"/>
        <pc:sldMkLst>
          <pc:docMk/>
          <pc:sldMk cId="3848197143" sldId="272"/>
        </pc:sldMkLst>
      </pc:sldChg>
      <pc:sldChg chg="add del">
        <pc:chgData name="Niccolò Galiazzo" userId="66c1a153be6844ab" providerId="LiveId" clId="{46B1CEB6-E90B-4D2D-9B7D-93DA3EAB1A72}" dt="2020-01-21T16:48:55.977" v="4037" actId="2696"/>
        <pc:sldMkLst>
          <pc:docMk/>
          <pc:sldMk cId="3940655307" sldId="272"/>
        </pc:sldMkLst>
      </pc:sldChg>
      <pc:sldChg chg="addSp modSp add ord modAnim">
        <pc:chgData name="Niccolò Galiazzo" userId="66c1a153be6844ab" providerId="LiveId" clId="{46B1CEB6-E90B-4D2D-9B7D-93DA3EAB1A72}" dt="2020-01-28T16:21:41.554" v="6966"/>
        <pc:sldMkLst>
          <pc:docMk/>
          <pc:sldMk cId="1699148568" sldId="273"/>
        </pc:sldMkLst>
        <pc:spChg chg="add mod">
          <ac:chgData name="Niccolò Galiazzo" userId="66c1a153be6844ab" providerId="LiveId" clId="{46B1CEB6-E90B-4D2D-9B7D-93DA3EAB1A72}" dt="2020-01-21T16:49:21.058" v="4089" actId="14100"/>
          <ac:spMkLst>
            <pc:docMk/>
            <pc:sldMk cId="1699148568" sldId="273"/>
            <ac:spMk id="3" creationId="{448AFC05-083F-4805-93F9-EA76B6BAF5B5}"/>
          </ac:spMkLst>
        </pc:spChg>
        <pc:spChg chg="add mod">
          <ac:chgData name="Niccolò Galiazzo" userId="66c1a153be6844ab" providerId="LiveId" clId="{46B1CEB6-E90B-4D2D-9B7D-93DA3EAB1A72}" dt="2020-01-28T15:55:07.752" v="6097" actId="14100"/>
          <ac:spMkLst>
            <pc:docMk/>
            <pc:sldMk cId="1699148568" sldId="273"/>
            <ac:spMk id="4" creationId="{0DF0F5E9-9917-4BB5-8D6C-4C26CB7F6356}"/>
          </ac:spMkLst>
        </pc:spChg>
        <pc:spChg chg="add mod">
          <ac:chgData name="Niccolò Galiazzo" userId="66c1a153be6844ab" providerId="LiveId" clId="{46B1CEB6-E90B-4D2D-9B7D-93DA3EAB1A72}" dt="2020-01-21T16:55:00.630" v="4442" actId="20577"/>
          <ac:spMkLst>
            <pc:docMk/>
            <pc:sldMk cId="1699148568" sldId="273"/>
            <ac:spMk id="5" creationId="{278F1F45-1F5C-4714-BC97-AECEA83611E3}"/>
          </ac:spMkLst>
        </pc:spChg>
        <pc:picChg chg="add">
          <ac:chgData name="Niccolò Galiazzo" userId="66c1a153be6844ab" providerId="LiveId" clId="{46B1CEB6-E90B-4D2D-9B7D-93DA3EAB1A72}" dt="2020-01-21T16:49:05.831" v="4040"/>
          <ac:picMkLst>
            <pc:docMk/>
            <pc:sldMk cId="1699148568" sldId="273"/>
            <ac:picMk id="2" creationId="{92F5A4C5-089F-46B3-A16A-B4AC18D68C07}"/>
          </ac:picMkLst>
        </pc:picChg>
      </pc:sldChg>
      <pc:sldChg chg="addSp modSp add modAnim">
        <pc:chgData name="Niccolò Galiazzo" userId="66c1a153be6844ab" providerId="LiveId" clId="{46B1CEB6-E90B-4D2D-9B7D-93DA3EAB1A72}" dt="2020-01-28T16:09:06.658" v="6951" actId="114"/>
        <pc:sldMkLst>
          <pc:docMk/>
          <pc:sldMk cId="1445580257" sldId="274"/>
        </pc:sldMkLst>
        <pc:spChg chg="add mod">
          <ac:chgData name="Niccolò Galiazzo" userId="66c1a153be6844ab" providerId="LiveId" clId="{46B1CEB6-E90B-4D2D-9B7D-93DA3EAB1A72}" dt="2020-01-28T15:57:37.552" v="6127" actId="20577"/>
          <ac:spMkLst>
            <pc:docMk/>
            <pc:sldMk cId="1445580257" sldId="274"/>
            <ac:spMk id="2" creationId="{0A39BF97-CF2E-4677-AC2C-94D54BCDCD12}"/>
          </ac:spMkLst>
        </pc:spChg>
        <pc:spChg chg="add mod">
          <ac:chgData name="Niccolò Galiazzo" userId="66c1a153be6844ab" providerId="LiveId" clId="{46B1CEB6-E90B-4D2D-9B7D-93DA3EAB1A72}" dt="2020-01-28T15:58:06.556" v="6131" actId="14100"/>
          <ac:spMkLst>
            <pc:docMk/>
            <pc:sldMk cId="1445580257" sldId="274"/>
            <ac:spMk id="3" creationId="{EE0ED489-654E-437B-A425-D907E69A5ECD}"/>
          </ac:spMkLst>
        </pc:spChg>
        <pc:spChg chg="add mod">
          <ac:chgData name="Niccolò Galiazzo" userId="66c1a153be6844ab" providerId="LiveId" clId="{46B1CEB6-E90B-4D2D-9B7D-93DA3EAB1A72}" dt="2020-01-28T16:00:09.967" v="6133" actId="207"/>
          <ac:spMkLst>
            <pc:docMk/>
            <pc:sldMk cId="1445580257" sldId="274"/>
            <ac:spMk id="4" creationId="{CD643B3F-AB7E-408E-8C89-22DCB18BE7B4}"/>
          </ac:spMkLst>
        </pc:spChg>
        <pc:spChg chg="add mod">
          <ac:chgData name="Niccolò Galiazzo" userId="66c1a153be6844ab" providerId="LiveId" clId="{46B1CEB6-E90B-4D2D-9B7D-93DA3EAB1A72}" dt="2020-01-28T16:09:06.658" v="6951" actId="114"/>
          <ac:spMkLst>
            <pc:docMk/>
            <pc:sldMk cId="1445580257" sldId="274"/>
            <ac:spMk id="5" creationId="{4E5F3B14-BAC3-42F8-B45C-B790E72094BE}"/>
          </ac:spMkLst>
        </pc:spChg>
        <pc:spChg chg="add mod">
          <ac:chgData name="Niccolò Galiazzo" userId="66c1a153be6844ab" providerId="LiveId" clId="{46B1CEB6-E90B-4D2D-9B7D-93DA3EAB1A72}" dt="2020-01-28T16:08:58.477" v="6947" actId="1076"/>
          <ac:spMkLst>
            <pc:docMk/>
            <pc:sldMk cId="1445580257" sldId="274"/>
            <ac:spMk id="6" creationId="{A75CF4A3-A299-4A94-957C-FE31BB39F326}"/>
          </ac:spMkLst>
        </pc:spChg>
      </pc:sldChg>
      <pc:sldChg chg="addSp delSp modSp add modAnim">
        <pc:chgData name="Niccolò Galiazzo" userId="66c1a153be6844ab" providerId="LiveId" clId="{46B1CEB6-E90B-4D2D-9B7D-93DA3EAB1A72}" dt="2020-01-28T16:41:54.726" v="7575" actId="14100"/>
        <pc:sldMkLst>
          <pc:docMk/>
          <pc:sldMk cId="2464059928" sldId="275"/>
        </pc:sldMkLst>
        <pc:spChg chg="add mod">
          <ac:chgData name="Niccolò Galiazzo" userId="66c1a153be6844ab" providerId="LiveId" clId="{46B1CEB6-E90B-4D2D-9B7D-93DA3EAB1A72}" dt="2020-01-28T16:20:17.425" v="6964" actId="20577"/>
          <ac:spMkLst>
            <pc:docMk/>
            <pc:sldMk cId="2464059928" sldId="275"/>
            <ac:spMk id="4" creationId="{9268D56D-3369-4C86-936E-F3BBD13FD76D}"/>
          </ac:spMkLst>
        </pc:spChg>
        <pc:spChg chg="add mod">
          <ac:chgData name="Niccolò Galiazzo" userId="66c1a153be6844ab" providerId="LiveId" clId="{46B1CEB6-E90B-4D2D-9B7D-93DA3EAB1A72}" dt="2020-01-28T16:20:22.689" v="6965" actId="14100"/>
          <ac:spMkLst>
            <pc:docMk/>
            <pc:sldMk cId="2464059928" sldId="275"/>
            <ac:spMk id="5" creationId="{1C4391AB-9422-4665-9EB0-5EB9B16DC85A}"/>
          </ac:spMkLst>
        </pc:spChg>
        <pc:spChg chg="add mod">
          <ac:chgData name="Niccolò Galiazzo" userId="66c1a153be6844ab" providerId="LiveId" clId="{46B1CEB6-E90B-4D2D-9B7D-93DA3EAB1A72}" dt="2020-01-28T16:32:01.825" v="7540" actId="6549"/>
          <ac:spMkLst>
            <pc:docMk/>
            <pc:sldMk cId="2464059928" sldId="275"/>
            <ac:spMk id="6" creationId="{DDD71277-4D85-4815-880A-DEBE6F2A8973}"/>
          </ac:spMkLst>
        </pc:spChg>
        <pc:spChg chg="add del mod">
          <ac:chgData name="Niccolò Galiazzo" userId="66c1a153be6844ab" providerId="LiveId" clId="{46B1CEB6-E90B-4D2D-9B7D-93DA3EAB1A72}" dt="2020-01-28T16:30:45.259" v="7525"/>
          <ac:spMkLst>
            <pc:docMk/>
            <pc:sldMk cId="2464059928" sldId="275"/>
            <ac:spMk id="7" creationId="{55272281-1B2D-4F06-8CE4-E4D4418DE6C3}"/>
          </ac:spMkLst>
        </pc:spChg>
        <pc:spChg chg="add del">
          <ac:chgData name="Niccolò Galiazzo" userId="66c1a153be6844ab" providerId="LiveId" clId="{46B1CEB6-E90B-4D2D-9B7D-93DA3EAB1A72}" dt="2020-01-28T16:30:41.023" v="7523"/>
          <ac:spMkLst>
            <pc:docMk/>
            <pc:sldMk cId="2464059928" sldId="275"/>
            <ac:spMk id="8" creationId="{5CA1FB6B-1BB5-440B-8112-1475190D83A8}"/>
          </ac:spMkLst>
        </pc:spChg>
        <pc:spChg chg="add mod">
          <ac:chgData name="Niccolò Galiazzo" userId="66c1a153be6844ab" providerId="LiveId" clId="{46B1CEB6-E90B-4D2D-9B7D-93DA3EAB1A72}" dt="2020-01-28T16:31:51.929" v="7539" actId="14100"/>
          <ac:spMkLst>
            <pc:docMk/>
            <pc:sldMk cId="2464059928" sldId="275"/>
            <ac:spMk id="9" creationId="{E7A7F14B-5A3E-4E09-8E25-3C7491A658F5}"/>
          </ac:spMkLst>
        </pc:spChg>
        <pc:spChg chg="add mod">
          <ac:chgData name="Niccolò Galiazzo" userId="66c1a153be6844ab" providerId="LiveId" clId="{46B1CEB6-E90B-4D2D-9B7D-93DA3EAB1A72}" dt="2020-01-28T16:41:54.726" v="7575" actId="14100"/>
          <ac:spMkLst>
            <pc:docMk/>
            <pc:sldMk cId="2464059928" sldId="275"/>
            <ac:spMk id="10" creationId="{F2023C5E-114D-4F4A-9846-EE4634244559}"/>
          </ac:spMkLst>
        </pc:spChg>
        <pc:picChg chg="add del mod">
          <ac:chgData name="Niccolò Galiazzo" userId="66c1a153be6844ab" providerId="LiveId" clId="{46B1CEB6-E90B-4D2D-9B7D-93DA3EAB1A72}" dt="2020-01-28T16:41:09.872" v="7572" actId="478"/>
          <ac:picMkLst>
            <pc:docMk/>
            <pc:sldMk cId="2464059928" sldId="275"/>
            <ac:picMk id="3" creationId="{0A1AEC23-D548-40FD-A161-54E867EE1F7C}"/>
          </ac:picMkLst>
        </pc:picChg>
      </pc:sldChg>
      <pc:sldChg chg="addSp delSp modSp add modAnim">
        <pc:chgData name="Niccolò Galiazzo" userId="66c1a153be6844ab" providerId="LiveId" clId="{46B1CEB6-E90B-4D2D-9B7D-93DA3EAB1A72}" dt="2020-01-28T16:46:13.941" v="8110" actId="20577"/>
        <pc:sldMkLst>
          <pc:docMk/>
          <pc:sldMk cId="2760770765" sldId="276"/>
        </pc:sldMkLst>
        <pc:spChg chg="add mod">
          <ac:chgData name="Niccolò Galiazzo" userId="66c1a153be6844ab" providerId="LiveId" clId="{46B1CEB6-E90B-4D2D-9B7D-93DA3EAB1A72}" dt="2020-01-28T16:39:29.985" v="7558" actId="20577"/>
          <ac:spMkLst>
            <pc:docMk/>
            <pc:sldMk cId="2760770765" sldId="276"/>
            <ac:spMk id="2" creationId="{4FD7FCA5-17B0-4E8E-A554-59191DC8C582}"/>
          </ac:spMkLst>
        </pc:spChg>
        <pc:spChg chg="add">
          <ac:chgData name="Niccolò Galiazzo" userId="66c1a153be6844ab" providerId="LiveId" clId="{46B1CEB6-E90B-4D2D-9B7D-93DA3EAB1A72}" dt="2020-01-28T16:39:22.535" v="7542"/>
          <ac:spMkLst>
            <pc:docMk/>
            <pc:sldMk cId="2760770765" sldId="276"/>
            <ac:spMk id="3" creationId="{BED2C0AB-B7A6-4D79-948F-3AB2D5AA94CE}"/>
          </ac:spMkLst>
        </pc:spChg>
        <pc:spChg chg="add del">
          <ac:chgData name="Niccolò Galiazzo" userId="66c1a153be6844ab" providerId="LiveId" clId="{46B1CEB6-E90B-4D2D-9B7D-93DA3EAB1A72}" dt="2020-01-28T16:40:05.472" v="7565"/>
          <ac:spMkLst>
            <pc:docMk/>
            <pc:sldMk cId="2760770765" sldId="276"/>
            <ac:spMk id="4" creationId="{CEB0B6E3-8C0D-4F57-877D-E279CFEE3534}"/>
          </ac:spMkLst>
        </pc:spChg>
        <pc:spChg chg="add del">
          <ac:chgData name="Niccolò Galiazzo" userId="66c1a153be6844ab" providerId="LiveId" clId="{46B1CEB6-E90B-4D2D-9B7D-93DA3EAB1A72}" dt="2020-01-28T16:40:05.472" v="7565"/>
          <ac:spMkLst>
            <pc:docMk/>
            <pc:sldMk cId="2760770765" sldId="276"/>
            <ac:spMk id="5" creationId="{2B67F54C-8A09-441E-9C66-E036485E2172}"/>
          </ac:spMkLst>
        </pc:spChg>
        <pc:spChg chg="add mod">
          <ac:chgData name="Niccolò Galiazzo" userId="66c1a153be6844ab" providerId="LiveId" clId="{46B1CEB6-E90B-4D2D-9B7D-93DA3EAB1A72}" dt="2020-01-28T16:42:08.057" v="7577" actId="207"/>
          <ac:spMkLst>
            <pc:docMk/>
            <pc:sldMk cId="2760770765" sldId="276"/>
            <ac:spMk id="7" creationId="{77F38B2B-92E7-4847-B6E8-4464BB875AC6}"/>
          </ac:spMkLst>
        </pc:spChg>
        <pc:spChg chg="add mod">
          <ac:chgData name="Niccolò Galiazzo" userId="66c1a153be6844ab" providerId="LiveId" clId="{46B1CEB6-E90B-4D2D-9B7D-93DA3EAB1A72}" dt="2020-01-28T16:46:13.941" v="8110" actId="20577"/>
          <ac:spMkLst>
            <pc:docMk/>
            <pc:sldMk cId="2760770765" sldId="276"/>
            <ac:spMk id="8" creationId="{AD2590D6-9066-465C-A39D-BE01BAC11FA4}"/>
          </ac:spMkLst>
        </pc:spChg>
        <pc:picChg chg="add del mod ord">
          <ac:chgData name="Niccolò Galiazzo" userId="66c1a153be6844ab" providerId="LiveId" clId="{46B1CEB6-E90B-4D2D-9B7D-93DA3EAB1A72}" dt="2020-01-28T16:40:49.397" v="7571" actId="478"/>
          <ac:picMkLst>
            <pc:docMk/>
            <pc:sldMk cId="2760770765" sldId="276"/>
            <ac:picMk id="6" creationId="{1DBDFABF-744E-4CE1-8AE1-997A604A06C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5F7DA-C462-49E8-ACD6-96291CD6AC1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E3D0DB1-99DC-45A0-95B2-A88505CA01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A1F30BA-6AF9-4FFD-83A4-B9257F1DA2C7}"/>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5" name="Segnaposto piè di pagina 4">
            <a:extLst>
              <a:ext uri="{FF2B5EF4-FFF2-40B4-BE49-F238E27FC236}">
                <a16:creationId xmlns:a16="http://schemas.microsoft.com/office/drawing/2014/main" id="{A3897C18-6C06-4445-8BB6-C815017FBFF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7E1DF6-EDA2-4457-884E-5C40C5247ADC}"/>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259769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738AAA-5D35-4046-9582-0DA83A8F0A41}"/>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2DF7203-7C9E-43DB-BCD9-7FFC5F306ED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B5A58D-CE1E-47CB-BE32-1F59117BB2A2}"/>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5" name="Segnaposto piè di pagina 4">
            <a:extLst>
              <a:ext uri="{FF2B5EF4-FFF2-40B4-BE49-F238E27FC236}">
                <a16:creationId xmlns:a16="http://schemas.microsoft.com/office/drawing/2014/main" id="{52148902-D24D-4E00-959C-8FC28B43218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5B1941E-DC47-4B01-81DC-36A1CBC65764}"/>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1792038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9629EFA-20C0-44D6-8CE1-CEA4C7FBB37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10CF3B1-5C61-4C38-9262-545A48CB1354}"/>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2BF2AB6-805A-4F5A-BF99-F0840DDD24C3}"/>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5" name="Segnaposto piè di pagina 4">
            <a:extLst>
              <a:ext uri="{FF2B5EF4-FFF2-40B4-BE49-F238E27FC236}">
                <a16:creationId xmlns:a16="http://schemas.microsoft.com/office/drawing/2014/main" id="{82280D4C-278B-4FDE-8843-39241CED763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5DC6B8C-31E0-425B-93D2-3687DCF8BCA2}"/>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3142792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36650-3E38-4E28-81D0-7604712C7A5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95F4A86-ECDB-480B-80C8-300F9DA8C90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C1F92CF-17D1-449A-82A5-548F906023FE}"/>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5" name="Segnaposto piè di pagina 4">
            <a:extLst>
              <a:ext uri="{FF2B5EF4-FFF2-40B4-BE49-F238E27FC236}">
                <a16:creationId xmlns:a16="http://schemas.microsoft.com/office/drawing/2014/main" id="{A7D86C54-9F7E-4917-807B-89F96BD3E79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0A1B4A6-5C11-4F35-8ED1-3BBD4F5DA6DF}"/>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247394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AC926-C3B3-4258-911F-0031C41C343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2EDCA5A-745F-4144-B2DD-B7A61D6535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43EF4AC-3E70-41A7-94BB-2E4C31960ADD}"/>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5" name="Segnaposto piè di pagina 4">
            <a:extLst>
              <a:ext uri="{FF2B5EF4-FFF2-40B4-BE49-F238E27FC236}">
                <a16:creationId xmlns:a16="http://schemas.microsoft.com/office/drawing/2014/main" id="{31EC0C8F-1FFE-43B4-AEDC-95F9778FB33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CD9A3A6-E038-483D-8144-52DC556E5250}"/>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1723255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68ACD0-929A-4B34-8D17-5A5837328BF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5530870-97FF-4478-B0F7-E3B3A081EA68}"/>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2849A4E-AB08-45A5-BE6B-DDD26A6F597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271F932-199C-4083-A673-C84DFCEC1D5A}"/>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6" name="Segnaposto piè di pagina 5">
            <a:extLst>
              <a:ext uri="{FF2B5EF4-FFF2-40B4-BE49-F238E27FC236}">
                <a16:creationId xmlns:a16="http://schemas.microsoft.com/office/drawing/2014/main" id="{3684E2FD-EE4C-49F1-945C-AE864EA7F5F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1B46EFF-C83E-46A8-A229-3039955B082C}"/>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50150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588D70-3065-479B-8D4E-6FFF6A7DAE6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3C7305B-656D-4EE4-8DBA-E0C57F3D6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50C7A35-BED2-4B23-98A7-2B0E98522E8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91AD899-3BFD-4441-9040-689C8EA1B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3D2AECB-44F0-4741-9607-43456E2E5A1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F925843-0F4A-4C3A-9013-B97392CA8802}"/>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8" name="Segnaposto piè di pagina 7">
            <a:extLst>
              <a:ext uri="{FF2B5EF4-FFF2-40B4-BE49-F238E27FC236}">
                <a16:creationId xmlns:a16="http://schemas.microsoft.com/office/drawing/2014/main" id="{8E5FCC67-AE1E-4997-9722-0CE186ADA0B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13D8E37-D4F0-4FD4-B8EC-0A93270C3909}"/>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1919244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8B183F-3D66-4290-8FC3-CDB4B9D8198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253A514-0B57-4AA9-9502-17D518942D3E}"/>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4" name="Segnaposto piè di pagina 3">
            <a:extLst>
              <a:ext uri="{FF2B5EF4-FFF2-40B4-BE49-F238E27FC236}">
                <a16:creationId xmlns:a16="http://schemas.microsoft.com/office/drawing/2014/main" id="{7209AFA3-FAFA-439C-A790-1A971369997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3C844B4-5C1C-4C19-A383-B3DB522F8BE2}"/>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234077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4638128-A1B7-495A-8461-4EA33C9B34A7}"/>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3" name="Segnaposto piè di pagina 2">
            <a:extLst>
              <a:ext uri="{FF2B5EF4-FFF2-40B4-BE49-F238E27FC236}">
                <a16:creationId xmlns:a16="http://schemas.microsoft.com/office/drawing/2014/main" id="{C1D85B25-D07F-41DF-B7E2-80570A8C707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1BD9B312-9B10-4FBE-B447-BA4DD8AD13C5}"/>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272657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3AB4B-DE17-481E-A882-59D3246567C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982B45D-5AA8-4A8D-BE60-FF04F4A9F8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40B758E-9467-43B4-98FF-35BD25795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3BE24EF-A1BF-43C4-BD17-3353E9FE643F}"/>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6" name="Segnaposto piè di pagina 5">
            <a:extLst>
              <a:ext uri="{FF2B5EF4-FFF2-40B4-BE49-F238E27FC236}">
                <a16:creationId xmlns:a16="http://schemas.microsoft.com/office/drawing/2014/main" id="{B12A97FF-6BD3-4B0E-8919-B47EEE1AFE2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C8AAEF2-1373-4968-8FF3-0B334EF6E493}"/>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791983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5D2341-99FD-4C5F-9951-710DC03807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ECC9143-9122-4C7D-81F4-1CD5D66D9F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9BF8A76-BFAE-44FC-9D3C-03890A03A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D256ED0-8FAF-4FCB-A135-445D9255E124}"/>
              </a:ext>
            </a:extLst>
          </p:cNvPr>
          <p:cNvSpPr>
            <a:spLocks noGrp="1"/>
          </p:cNvSpPr>
          <p:nvPr>
            <p:ph type="dt" sz="half" idx="10"/>
          </p:nvPr>
        </p:nvSpPr>
        <p:spPr/>
        <p:txBody>
          <a:bodyPr/>
          <a:lstStyle/>
          <a:p>
            <a:fld id="{BD559FD7-6042-48BB-BC65-482794940328}" type="datetimeFigureOut">
              <a:rPr lang="it-IT" smtClean="0"/>
              <a:t>30/01/2020</a:t>
            </a:fld>
            <a:endParaRPr lang="it-IT"/>
          </a:p>
        </p:txBody>
      </p:sp>
      <p:sp>
        <p:nvSpPr>
          <p:cNvPr id="6" name="Segnaposto piè di pagina 5">
            <a:extLst>
              <a:ext uri="{FF2B5EF4-FFF2-40B4-BE49-F238E27FC236}">
                <a16:creationId xmlns:a16="http://schemas.microsoft.com/office/drawing/2014/main" id="{A7832FF3-FC0C-408C-826F-94B2010769F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BF057A4-67FA-464F-BB3A-0BE7808593C4}"/>
              </a:ext>
            </a:extLst>
          </p:cNvPr>
          <p:cNvSpPr>
            <a:spLocks noGrp="1"/>
          </p:cNvSpPr>
          <p:nvPr>
            <p:ph type="sldNum" sz="quarter" idx="12"/>
          </p:nvPr>
        </p:nvSpPr>
        <p:spPr/>
        <p:txBody>
          <a:bodyPr/>
          <a:lstStyle/>
          <a:p>
            <a:fld id="{2BDA491F-9FFA-4933-B6C9-500A5C621153}" type="slidenum">
              <a:rPr lang="it-IT" smtClean="0"/>
              <a:t>‹N›</a:t>
            </a:fld>
            <a:endParaRPr lang="it-IT"/>
          </a:p>
        </p:txBody>
      </p:sp>
    </p:spTree>
    <p:extLst>
      <p:ext uri="{BB962C8B-B14F-4D97-AF65-F5344CB8AC3E}">
        <p14:creationId xmlns:p14="http://schemas.microsoft.com/office/powerpoint/2010/main" val="1787005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bright="-3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722616D-F888-4A33-AFA9-2D64F3D73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AF06777-3216-4A69-9AE9-AAD0A53E73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6AAD08C-8C4C-49BC-A3F4-FD6042D0A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59FD7-6042-48BB-BC65-482794940328}" type="datetimeFigureOut">
              <a:rPr lang="it-IT" smtClean="0"/>
              <a:t>30/01/2020</a:t>
            </a:fld>
            <a:endParaRPr lang="it-IT"/>
          </a:p>
        </p:txBody>
      </p:sp>
      <p:sp>
        <p:nvSpPr>
          <p:cNvPr id="5" name="Segnaposto piè di pagina 4">
            <a:extLst>
              <a:ext uri="{FF2B5EF4-FFF2-40B4-BE49-F238E27FC236}">
                <a16:creationId xmlns:a16="http://schemas.microsoft.com/office/drawing/2014/main" id="{2115242A-2A85-4B52-83C0-250430E89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7CC2EBE-3B1C-40A0-B151-5CC7FCF2B9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DA491F-9FFA-4933-B6C9-500A5C621153}" type="slidenum">
              <a:rPr lang="it-IT" smtClean="0"/>
              <a:t>‹N›</a:t>
            </a:fld>
            <a:endParaRPr lang="it-IT"/>
          </a:p>
        </p:txBody>
      </p:sp>
    </p:spTree>
    <p:extLst>
      <p:ext uri="{BB962C8B-B14F-4D97-AF65-F5344CB8AC3E}">
        <p14:creationId xmlns:p14="http://schemas.microsoft.com/office/powerpoint/2010/main" val="1467861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1.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xml"/><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slide" Target="slide6.xml"/><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hlinkClick r:id="rId2" action="ppaction://hlinksldjump"/>
            <a:extLst>
              <a:ext uri="{FF2B5EF4-FFF2-40B4-BE49-F238E27FC236}">
                <a16:creationId xmlns:a16="http://schemas.microsoft.com/office/drawing/2014/main" id="{5A1141B9-9456-4054-88E9-4660256D3AE5}"/>
              </a:ext>
            </a:extLst>
          </p:cNvPr>
          <p:cNvSpPr/>
          <p:nvPr/>
        </p:nvSpPr>
        <p:spPr>
          <a:xfrm>
            <a:off x="9914183" y="2908390"/>
            <a:ext cx="2488586" cy="1171852"/>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latin typeface="+mj-lt"/>
              </a:rPr>
              <a:t>SOFTWARE</a:t>
            </a:r>
          </a:p>
        </p:txBody>
      </p:sp>
      <p:sp>
        <p:nvSpPr>
          <p:cNvPr id="11" name="Rettangolo con angoli arrotondati 10">
            <a:hlinkClick r:id="rId3" action="ppaction://hlinksldjump"/>
            <a:extLst>
              <a:ext uri="{FF2B5EF4-FFF2-40B4-BE49-F238E27FC236}">
                <a16:creationId xmlns:a16="http://schemas.microsoft.com/office/drawing/2014/main" id="{CDD93347-FD67-4B82-8C1C-EE082EE75990}"/>
              </a:ext>
            </a:extLst>
          </p:cNvPr>
          <p:cNvSpPr/>
          <p:nvPr/>
        </p:nvSpPr>
        <p:spPr>
          <a:xfrm>
            <a:off x="9914182" y="1555452"/>
            <a:ext cx="2488587" cy="1171852"/>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latin typeface="+mj-lt"/>
              </a:rPr>
              <a:t>HARDWARE</a:t>
            </a:r>
          </a:p>
        </p:txBody>
      </p:sp>
      <p:sp>
        <p:nvSpPr>
          <p:cNvPr id="12" name="Rettangolo con angoli arrotondati 11">
            <a:hlinkClick r:id="rId4" action="ppaction://hlinksldjump"/>
            <a:extLst>
              <a:ext uri="{FF2B5EF4-FFF2-40B4-BE49-F238E27FC236}">
                <a16:creationId xmlns:a16="http://schemas.microsoft.com/office/drawing/2014/main" id="{F6AEF0A5-D463-4BA5-9A6C-B3E0F3F3DAAB}"/>
              </a:ext>
            </a:extLst>
          </p:cNvPr>
          <p:cNvSpPr/>
          <p:nvPr/>
        </p:nvSpPr>
        <p:spPr>
          <a:xfrm>
            <a:off x="9914187" y="4261328"/>
            <a:ext cx="2488584" cy="1171852"/>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latin typeface="+mj-lt"/>
              </a:rPr>
              <a:t>LIBRERIE</a:t>
            </a:r>
          </a:p>
        </p:txBody>
      </p:sp>
      <p:sp>
        <p:nvSpPr>
          <p:cNvPr id="2" name="CasellaDiTesto 1">
            <a:extLst>
              <a:ext uri="{FF2B5EF4-FFF2-40B4-BE49-F238E27FC236}">
                <a16:creationId xmlns:a16="http://schemas.microsoft.com/office/drawing/2014/main" id="{56C2A638-2DC7-4393-9645-6F10A33D2F85}"/>
              </a:ext>
            </a:extLst>
          </p:cNvPr>
          <p:cNvSpPr txBox="1"/>
          <p:nvPr/>
        </p:nvSpPr>
        <p:spPr>
          <a:xfrm>
            <a:off x="148238" y="315075"/>
            <a:ext cx="4758613" cy="769441"/>
          </a:xfrm>
          <a:prstGeom prst="rect">
            <a:avLst/>
          </a:prstGeom>
          <a:noFill/>
        </p:spPr>
        <p:txBody>
          <a:bodyPr wrap="square" rtlCol="0">
            <a:spAutoFit/>
          </a:bodyPr>
          <a:lstStyle/>
          <a:p>
            <a:r>
              <a:rPr lang="it-IT" sz="4400" dirty="0">
                <a:solidFill>
                  <a:schemeClr val="bg1"/>
                </a:solidFill>
                <a:latin typeface="+mj-lt"/>
              </a:rPr>
              <a:t>Corso Arduino</a:t>
            </a:r>
          </a:p>
        </p:txBody>
      </p:sp>
      <p:sp>
        <p:nvSpPr>
          <p:cNvPr id="3" name="Rettangolo 2">
            <a:extLst>
              <a:ext uri="{FF2B5EF4-FFF2-40B4-BE49-F238E27FC236}">
                <a16:creationId xmlns:a16="http://schemas.microsoft.com/office/drawing/2014/main" id="{407DC736-B6CD-4924-B447-70FC66A49EAD}"/>
              </a:ext>
            </a:extLst>
          </p:cNvPr>
          <p:cNvSpPr/>
          <p:nvPr/>
        </p:nvSpPr>
        <p:spPr>
          <a:xfrm>
            <a:off x="-288095" y="1007706"/>
            <a:ext cx="4534677" cy="7681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hlinkClick r:id="rId4" action="ppaction://hlinksldjump"/>
            <a:extLst>
              <a:ext uri="{FF2B5EF4-FFF2-40B4-BE49-F238E27FC236}">
                <a16:creationId xmlns:a16="http://schemas.microsoft.com/office/drawing/2014/main" id="{EBC2588C-6478-451E-A743-FDD4B4AFA997}"/>
              </a:ext>
            </a:extLst>
          </p:cNvPr>
          <p:cNvSpPr/>
          <p:nvPr/>
        </p:nvSpPr>
        <p:spPr>
          <a:xfrm>
            <a:off x="9914183" y="239236"/>
            <a:ext cx="2488584" cy="1171852"/>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latin typeface="+mj-lt"/>
              </a:rPr>
              <a:t>INTRODUZIONE</a:t>
            </a:r>
          </a:p>
        </p:txBody>
      </p:sp>
      <p:sp>
        <p:nvSpPr>
          <p:cNvPr id="8" name="Rettangolo con angoli arrotondati 7">
            <a:hlinkClick r:id="rId4" action="ppaction://hlinksldjump"/>
            <a:extLst>
              <a:ext uri="{FF2B5EF4-FFF2-40B4-BE49-F238E27FC236}">
                <a16:creationId xmlns:a16="http://schemas.microsoft.com/office/drawing/2014/main" id="{B7AF0A9A-2167-4B10-A0CF-4D3D1C78B111}"/>
              </a:ext>
            </a:extLst>
          </p:cNvPr>
          <p:cNvSpPr/>
          <p:nvPr/>
        </p:nvSpPr>
        <p:spPr>
          <a:xfrm>
            <a:off x="9914188" y="5614266"/>
            <a:ext cx="2488584" cy="1171852"/>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latin typeface="+mj-lt"/>
              </a:rPr>
              <a:t>SKETCHES</a:t>
            </a:r>
          </a:p>
        </p:txBody>
      </p:sp>
      <p:sp>
        <p:nvSpPr>
          <p:cNvPr id="4" name="CasellaDiTesto 3">
            <a:extLst>
              <a:ext uri="{FF2B5EF4-FFF2-40B4-BE49-F238E27FC236}">
                <a16:creationId xmlns:a16="http://schemas.microsoft.com/office/drawing/2014/main" id="{F1236505-9736-403D-AD9B-1D8402B0559C}"/>
              </a:ext>
            </a:extLst>
          </p:cNvPr>
          <p:cNvSpPr txBox="1"/>
          <p:nvPr/>
        </p:nvSpPr>
        <p:spPr>
          <a:xfrm>
            <a:off x="148238" y="6214188"/>
            <a:ext cx="2488584" cy="369332"/>
          </a:xfrm>
          <a:prstGeom prst="rect">
            <a:avLst/>
          </a:prstGeom>
          <a:noFill/>
        </p:spPr>
        <p:txBody>
          <a:bodyPr wrap="square" rtlCol="0">
            <a:spAutoFit/>
          </a:bodyPr>
          <a:lstStyle/>
          <a:p>
            <a:r>
              <a:rPr lang="it-IT" dirty="0">
                <a:solidFill>
                  <a:schemeClr val="bg1"/>
                </a:solidFill>
              </a:rPr>
              <a:t>Niccolò Galiazzo</a:t>
            </a:r>
          </a:p>
        </p:txBody>
      </p:sp>
    </p:spTree>
    <p:extLst>
      <p:ext uri="{BB962C8B-B14F-4D97-AF65-F5344CB8AC3E}">
        <p14:creationId xmlns:p14="http://schemas.microsoft.com/office/powerpoint/2010/main" val="4174678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 grafico 1" descr="Freccia linea, inversione a U orizzontale">
            <a:hlinkClick r:id="rId2" action="ppaction://hlinksldjump"/>
            <a:extLst>
              <a:ext uri="{FF2B5EF4-FFF2-40B4-BE49-F238E27FC236}">
                <a16:creationId xmlns:a16="http://schemas.microsoft.com/office/drawing/2014/main" id="{92F5A4C5-089F-46B3-A16A-B4AC18D68C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943600"/>
            <a:ext cx="914400" cy="914400"/>
          </a:xfrm>
          <a:prstGeom prst="rect">
            <a:avLst/>
          </a:prstGeom>
        </p:spPr>
      </p:pic>
      <p:sp>
        <p:nvSpPr>
          <p:cNvPr id="3" name="CasellaDiTesto 2">
            <a:extLst>
              <a:ext uri="{FF2B5EF4-FFF2-40B4-BE49-F238E27FC236}">
                <a16:creationId xmlns:a16="http://schemas.microsoft.com/office/drawing/2014/main" id="{448AFC05-083F-4805-93F9-EA76B6BAF5B5}"/>
              </a:ext>
            </a:extLst>
          </p:cNvPr>
          <p:cNvSpPr txBox="1"/>
          <p:nvPr/>
        </p:nvSpPr>
        <p:spPr>
          <a:xfrm>
            <a:off x="213552" y="315075"/>
            <a:ext cx="7764121" cy="769441"/>
          </a:xfrm>
          <a:prstGeom prst="rect">
            <a:avLst/>
          </a:prstGeom>
          <a:noFill/>
        </p:spPr>
        <p:txBody>
          <a:bodyPr wrap="square" rtlCol="0">
            <a:spAutoFit/>
          </a:bodyPr>
          <a:lstStyle/>
          <a:p>
            <a:r>
              <a:rPr lang="it-IT" sz="4400" dirty="0">
                <a:solidFill>
                  <a:schemeClr val="bg1"/>
                </a:solidFill>
                <a:latin typeface="+mj-lt"/>
              </a:rPr>
              <a:t>Legge di Ohm e resistenze</a:t>
            </a:r>
          </a:p>
        </p:txBody>
      </p:sp>
      <p:sp>
        <p:nvSpPr>
          <p:cNvPr id="4" name="Rettangolo 3">
            <a:extLst>
              <a:ext uri="{FF2B5EF4-FFF2-40B4-BE49-F238E27FC236}">
                <a16:creationId xmlns:a16="http://schemas.microsoft.com/office/drawing/2014/main" id="{0DF0F5E9-9917-4BB5-8D6C-4C26CB7F6356}"/>
              </a:ext>
            </a:extLst>
          </p:cNvPr>
          <p:cNvSpPr/>
          <p:nvPr/>
        </p:nvSpPr>
        <p:spPr>
          <a:xfrm>
            <a:off x="-1093565" y="1026367"/>
            <a:ext cx="8667181" cy="5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278F1F45-1F5C-4714-BC97-AECEA83611E3}"/>
                  </a:ext>
                </a:extLst>
              </p:cNvPr>
              <p:cNvSpPr txBox="1"/>
              <p:nvPr/>
            </p:nvSpPr>
            <p:spPr>
              <a:xfrm>
                <a:off x="485192" y="1558212"/>
                <a:ext cx="8238930" cy="3263842"/>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Prima legge di Ohm:</a:t>
                </a:r>
              </a:p>
              <a:p>
                <a:pPr marL="742950" lvl="1" indent="-285750">
                  <a:buFont typeface="Arial" panose="020B0604020202020204" pitchFamily="34" charset="0"/>
                  <a:buChar char="•"/>
                </a:pPr>
                <a14:m>
                  <m:oMath xmlns:m="http://schemas.openxmlformats.org/officeDocument/2006/math">
                    <m:r>
                      <a:rPr lang="it-IT" b="0" i="1" smtClean="0">
                        <a:solidFill>
                          <a:schemeClr val="bg1"/>
                        </a:solidFill>
                        <a:latin typeface="Cambria Math" panose="02040503050406030204" pitchFamily="18" charset="0"/>
                      </a:rPr>
                      <m:t>𝑉</m:t>
                    </m:r>
                    <m:r>
                      <a:rPr lang="it-IT" b="0" i="1" smtClean="0">
                        <a:solidFill>
                          <a:schemeClr val="bg1"/>
                        </a:solidFill>
                        <a:latin typeface="Cambria Math" panose="02040503050406030204" pitchFamily="18" charset="0"/>
                      </a:rPr>
                      <m:t>=</m:t>
                    </m:r>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m:t>
                    </m:r>
                    <m:r>
                      <a:rPr lang="it-IT" b="0" i="1" smtClean="0">
                        <a:solidFill>
                          <a:schemeClr val="bg1"/>
                        </a:solidFill>
                        <a:latin typeface="Cambria Math" panose="02040503050406030204" pitchFamily="18" charset="0"/>
                      </a:rPr>
                      <m:t>𝐼</m:t>
                    </m:r>
                  </m:oMath>
                </a14:m>
                <a:endParaRPr lang="it-IT" b="0" dirty="0">
                  <a:solidFill>
                    <a:schemeClr val="bg1"/>
                  </a:solidFill>
                </a:endParaRPr>
              </a:p>
              <a:p>
                <a:pPr marL="285750" indent="-285750">
                  <a:buFont typeface="Arial" panose="020B0604020202020204" pitchFamily="34" charset="0"/>
                  <a:buChar char="•"/>
                </a:pPr>
                <a:r>
                  <a:rPr lang="it-IT" b="0" dirty="0">
                    <a:solidFill>
                      <a:schemeClr val="bg1"/>
                    </a:solidFill>
                  </a:rPr>
                  <a:t>Resistenze in serie:</a:t>
                </a:r>
              </a:p>
              <a:p>
                <a:pPr marL="742950" lvl="1" indent="-285750">
                  <a:buFont typeface="Arial" panose="020B0604020202020204" pitchFamily="34" charset="0"/>
                  <a:buChar char="•"/>
                </a:pPr>
                <a14:m>
                  <m:oMath xmlns:m="http://schemas.openxmlformats.org/officeDocument/2006/math">
                    <m:r>
                      <a:rPr lang="it-IT" b="0" i="1" smtClean="0">
                        <a:solidFill>
                          <a:schemeClr val="bg1"/>
                        </a:solidFill>
                        <a:latin typeface="Cambria Math" panose="02040503050406030204" pitchFamily="18" charset="0"/>
                      </a:rPr>
                      <m:t>𝑅𝑒𝑞</m:t>
                    </m:r>
                    <m:r>
                      <a:rPr lang="it-IT" b="0" i="1" smtClean="0">
                        <a:solidFill>
                          <a:schemeClr val="bg1"/>
                        </a:solidFill>
                        <a:latin typeface="Cambria Math" panose="02040503050406030204" pitchFamily="18" charset="0"/>
                      </a:rPr>
                      <m:t>=</m:t>
                    </m:r>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1+</m:t>
                    </m:r>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2+ … +  </m:t>
                    </m:r>
                    <m:r>
                      <a:rPr lang="it-IT" b="0" i="1" smtClean="0">
                        <a:solidFill>
                          <a:schemeClr val="bg1"/>
                        </a:solidFill>
                        <a:latin typeface="Cambria Math" panose="02040503050406030204" pitchFamily="18" charset="0"/>
                      </a:rPr>
                      <m:t>𝑅𝑛</m:t>
                    </m:r>
                  </m:oMath>
                </a14:m>
                <a:endParaRPr lang="it-IT" b="0" dirty="0">
                  <a:solidFill>
                    <a:schemeClr val="bg1"/>
                  </a:solidFill>
                </a:endParaRPr>
              </a:p>
              <a:p>
                <a:pPr marL="285750" indent="-285750">
                  <a:buFont typeface="Arial" panose="020B0604020202020204" pitchFamily="34" charset="0"/>
                  <a:buChar char="•"/>
                </a:pPr>
                <a:r>
                  <a:rPr lang="it-IT" b="0" dirty="0">
                    <a:solidFill>
                      <a:schemeClr val="bg1"/>
                    </a:solidFill>
                  </a:rPr>
                  <a:t>Resistenze in parallelo:</a:t>
                </a:r>
              </a:p>
              <a:p>
                <a:pPr marL="742950" lvl="1" indent="-285750">
                  <a:buFont typeface="Arial" panose="020B0604020202020204" pitchFamily="34" charset="0"/>
                  <a:buChar char="•"/>
                </a:pPr>
                <a14:m>
                  <m:oMath xmlns:m="http://schemas.openxmlformats.org/officeDocument/2006/math">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1</m:t>
                        </m:r>
                      </m:num>
                      <m:den>
                        <m:r>
                          <a:rPr lang="it-IT" b="0" i="1" smtClean="0">
                            <a:solidFill>
                              <a:schemeClr val="bg1"/>
                            </a:solidFill>
                            <a:latin typeface="Cambria Math" panose="02040503050406030204" pitchFamily="18" charset="0"/>
                          </a:rPr>
                          <m:t>𝑅𝑒𝑞</m:t>
                        </m:r>
                      </m:den>
                    </m:f>
                    <m:r>
                      <a:rPr lang="it-IT" b="0" i="1" smtClean="0">
                        <a:solidFill>
                          <a:schemeClr val="bg1"/>
                        </a:solidFill>
                        <a:latin typeface="Cambria Math" panose="02040503050406030204" pitchFamily="18" charset="0"/>
                      </a:rPr>
                      <m:t>=</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1</m:t>
                        </m:r>
                      </m:num>
                      <m:den>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1</m:t>
                        </m:r>
                      </m:den>
                    </m:f>
                    <m:r>
                      <a:rPr lang="it-IT" b="0" i="1" smtClean="0">
                        <a:solidFill>
                          <a:schemeClr val="bg1"/>
                        </a:solidFill>
                        <a:latin typeface="Cambria Math" panose="02040503050406030204" pitchFamily="18" charset="0"/>
                      </a:rPr>
                      <m:t>+</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1</m:t>
                        </m:r>
                      </m:num>
                      <m:den>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2</m:t>
                        </m:r>
                      </m:den>
                    </m:f>
                    <m:r>
                      <a:rPr lang="it-IT" b="0" i="1" smtClean="0">
                        <a:solidFill>
                          <a:schemeClr val="bg1"/>
                        </a:solidFill>
                        <a:latin typeface="Cambria Math" panose="02040503050406030204" pitchFamily="18" charset="0"/>
                      </a:rPr>
                      <m:t>+ …+</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1</m:t>
                        </m:r>
                      </m:num>
                      <m:den>
                        <m:r>
                          <a:rPr lang="it-IT" b="0" i="1" smtClean="0">
                            <a:solidFill>
                              <a:schemeClr val="bg1"/>
                            </a:solidFill>
                            <a:latin typeface="Cambria Math" panose="02040503050406030204" pitchFamily="18" charset="0"/>
                          </a:rPr>
                          <m:t>𝑅𝑛</m:t>
                        </m:r>
                      </m:den>
                    </m:f>
                  </m:oMath>
                </a14:m>
                <a:endParaRPr lang="it-IT" b="0" dirty="0">
                  <a:solidFill>
                    <a:schemeClr val="bg1"/>
                  </a:solidFill>
                </a:endParaRPr>
              </a:p>
              <a:p>
                <a:pPr marL="742950" lvl="1" indent="-285750">
                  <a:buFont typeface="Arial" panose="020B0604020202020204" pitchFamily="34" charset="0"/>
                  <a:buChar char="•"/>
                </a:pPr>
                <a:r>
                  <a:rPr lang="it-IT" dirty="0">
                    <a:solidFill>
                      <a:schemeClr val="bg1"/>
                    </a:solidFill>
                  </a:rPr>
                  <a:t>Per 2 resistenze l’equazione diventa:</a:t>
                </a:r>
              </a:p>
              <a:p>
                <a:pPr marL="1200150" lvl="2" indent="-285750">
                  <a:buFont typeface="Arial" panose="020B0604020202020204" pitchFamily="34" charset="0"/>
                  <a:buChar char="•"/>
                </a:pPr>
                <a14:m>
                  <m:oMath xmlns:m="http://schemas.openxmlformats.org/officeDocument/2006/math">
                    <m:r>
                      <a:rPr lang="it-IT" b="0" i="1" smtClean="0">
                        <a:solidFill>
                          <a:schemeClr val="bg1"/>
                        </a:solidFill>
                        <a:latin typeface="Cambria Math" panose="02040503050406030204" pitchFamily="18" charset="0"/>
                      </a:rPr>
                      <m:t>𝑅𝑒𝑞</m:t>
                    </m:r>
                    <m:r>
                      <a:rPr lang="it-IT" b="0" i="1" smtClean="0">
                        <a:solidFill>
                          <a:schemeClr val="bg1"/>
                        </a:solidFill>
                        <a:latin typeface="Cambria Math" panose="02040503050406030204" pitchFamily="18" charset="0"/>
                      </a:rPr>
                      <m:t>=</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1∗</m:t>
                        </m:r>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2</m:t>
                        </m:r>
                      </m:num>
                      <m:den>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1+</m:t>
                        </m:r>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2</m:t>
                        </m:r>
                      </m:den>
                    </m:f>
                  </m:oMath>
                </a14:m>
                <a:endParaRPr lang="it-IT" b="0" dirty="0">
                  <a:solidFill>
                    <a:schemeClr val="bg1"/>
                  </a:solidFill>
                </a:endParaRPr>
              </a:p>
              <a:p>
                <a:pPr marL="285750" indent="-285750">
                  <a:buFont typeface="Arial" panose="020B0604020202020204" pitchFamily="34" charset="0"/>
                  <a:buChar char="•"/>
                </a:pPr>
                <a:r>
                  <a:rPr lang="it-IT" dirty="0">
                    <a:solidFill>
                      <a:schemeClr val="bg1"/>
                    </a:solidFill>
                  </a:rPr>
                  <a:t>Partitore di tensione (V0 del potenziometro):</a:t>
                </a:r>
              </a:p>
              <a:p>
                <a:pPr marL="742950" lvl="1" indent="-285750">
                  <a:buFont typeface="Arial" panose="020B0604020202020204" pitchFamily="34" charset="0"/>
                  <a:buChar char="•"/>
                </a:pPr>
                <a14:m>
                  <m:oMath xmlns:m="http://schemas.openxmlformats.org/officeDocument/2006/math">
                    <m:r>
                      <a:rPr lang="it-IT" b="0" i="1" smtClean="0">
                        <a:solidFill>
                          <a:schemeClr val="bg1"/>
                        </a:solidFill>
                        <a:latin typeface="Cambria Math" panose="02040503050406030204" pitchFamily="18" charset="0"/>
                      </a:rPr>
                      <m:t>𝑉𝑜𝑢𝑡</m:t>
                    </m:r>
                    <m:r>
                      <a:rPr lang="it-IT" b="0" i="1" smtClean="0">
                        <a:solidFill>
                          <a:schemeClr val="bg1"/>
                        </a:solidFill>
                        <a:latin typeface="Cambria Math" panose="02040503050406030204" pitchFamily="18" charset="0"/>
                      </a:rPr>
                      <m:t>=</m:t>
                    </m:r>
                    <m:r>
                      <a:rPr lang="it-IT" b="0" i="1" smtClean="0">
                        <a:solidFill>
                          <a:schemeClr val="bg1"/>
                        </a:solidFill>
                        <a:latin typeface="Cambria Math" panose="02040503050406030204" pitchFamily="18" charset="0"/>
                      </a:rPr>
                      <m:t>𝑉𝑖𝑛</m:t>
                    </m:r>
                    <m:r>
                      <a:rPr lang="it-IT" b="0" i="1" smtClean="0">
                        <a:solidFill>
                          <a:schemeClr val="bg1"/>
                        </a:solidFill>
                        <a:latin typeface="Cambria Math" panose="02040503050406030204" pitchFamily="18" charset="0"/>
                      </a:rPr>
                      <m:t> ∗ </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2</m:t>
                        </m:r>
                      </m:num>
                      <m:den>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1+</m:t>
                        </m:r>
                        <m:r>
                          <a:rPr lang="it-IT" b="0" i="1" smtClean="0">
                            <a:solidFill>
                              <a:schemeClr val="bg1"/>
                            </a:solidFill>
                            <a:latin typeface="Cambria Math" panose="02040503050406030204" pitchFamily="18" charset="0"/>
                          </a:rPr>
                          <m:t>𝑅</m:t>
                        </m:r>
                        <m:r>
                          <a:rPr lang="it-IT" b="0" i="1" smtClean="0">
                            <a:solidFill>
                              <a:schemeClr val="bg1"/>
                            </a:solidFill>
                            <a:latin typeface="Cambria Math" panose="02040503050406030204" pitchFamily="18" charset="0"/>
                          </a:rPr>
                          <m:t>2</m:t>
                        </m:r>
                      </m:den>
                    </m:f>
                  </m:oMath>
                </a14:m>
                <a:endParaRPr lang="it-IT" b="0" dirty="0">
                  <a:solidFill>
                    <a:schemeClr val="bg1"/>
                  </a:solidFill>
                </a:endParaRPr>
              </a:p>
            </p:txBody>
          </p:sp>
        </mc:Choice>
        <mc:Fallback xmlns="">
          <p:sp>
            <p:nvSpPr>
              <p:cNvPr id="5" name="CasellaDiTesto 4">
                <a:extLst>
                  <a:ext uri="{FF2B5EF4-FFF2-40B4-BE49-F238E27FC236}">
                    <a16:creationId xmlns:a16="http://schemas.microsoft.com/office/drawing/2014/main" id="{278F1F45-1F5C-4714-BC97-AECEA83611E3}"/>
                  </a:ext>
                </a:extLst>
              </p:cNvPr>
              <p:cNvSpPr txBox="1">
                <a:spLocks noRot="1" noChangeAspect="1" noMove="1" noResize="1" noEditPoints="1" noAdjustHandles="1" noChangeArrowheads="1" noChangeShapeType="1" noTextEdit="1"/>
              </p:cNvSpPr>
              <p:nvPr/>
            </p:nvSpPr>
            <p:spPr>
              <a:xfrm>
                <a:off x="485192" y="1558212"/>
                <a:ext cx="8238930" cy="3263842"/>
              </a:xfrm>
              <a:prstGeom prst="rect">
                <a:avLst/>
              </a:prstGeom>
              <a:blipFill>
                <a:blip r:embed="rId5"/>
                <a:stretch>
                  <a:fillRect l="-518" t="-1121"/>
                </a:stretch>
              </a:blipFill>
            </p:spPr>
            <p:txBody>
              <a:bodyPr/>
              <a:lstStyle/>
              <a:p>
                <a:r>
                  <a:rPr lang="it-IT">
                    <a:noFill/>
                  </a:rPr>
                  <a:t> </a:t>
                </a:r>
              </a:p>
            </p:txBody>
          </p:sp>
        </mc:Fallback>
      </mc:AlternateContent>
    </p:spTree>
    <p:extLst>
      <p:ext uri="{BB962C8B-B14F-4D97-AF65-F5344CB8AC3E}">
        <p14:creationId xmlns:p14="http://schemas.microsoft.com/office/powerpoint/2010/main" val="169914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B7E70F3-9AAD-41C7-9DCE-DED04F01A8E7}"/>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Software</a:t>
            </a:r>
          </a:p>
        </p:txBody>
      </p:sp>
      <p:sp>
        <p:nvSpPr>
          <p:cNvPr id="5" name="Rettangolo 4">
            <a:extLst>
              <a:ext uri="{FF2B5EF4-FFF2-40B4-BE49-F238E27FC236}">
                <a16:creationId xmlns:a16="http://schemas.microsoft.com/office/drawing/2014/main" id="{29DD0D9F-E55F-47FE-874A-074F1540BE18}"/>
              </a:ext>
            </a:extLst>
          </p:cNvPr>
          <p:cNvSpPr/>
          <p:nvPr/>
        </p:nvSpPr>
        <p:spPr>
          <a:xfrm>
            <a:off x="-794986" y="1007706"/>
            <a:ext cx="3759457"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Elemento grafico 6" descr="Freccia linea, inversione a U orizzontale">
            <a:hlinkClick r:id="rId2" action="ppaction://hlinksldjump"/>
            <a:extLst>
              <a:ext uri="{FF2B5EF4-FFF2-40B4-BE49-F238E27FC236}">
                <a16:creationId xmlns:a16="http://schemas.microsoft.com/office/drawing/2014/main" id="{D600CE66-9B10-4307-B943-799241004B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943600"/>
            <a:ext cx="914400" cy="914400"/>
          </a:xfrm>
          <a:prstGeom prst="rect">
            <a:avLst/>
          </a:prstGeom>
        </p:spPr>
      </p:pic>
      <p:sp>
        <p:nvSpPr>
          <p:cNvPr id="8" name="Rettangolo con angoli arrotondati 7">
            <a:hlinkClick r:id="rId5" action="ppaction://hlinksldjump"/>
            <a:extLst>
              <a:ext uri="{FF2B5EF4-FFF2-40B4-BE49-F238E27FC236}">
                <a16:creationId xmlns:a16="http://schemas.microsoft.com/office/drawing/2014/main" id="{D4505A6D-7CDF-4C90-84C4-6453FC6EC572}"/>
              </a:ext>
            </a:extLst>
          </p:cNvPr>
          <p:cNvSpPr/>
          <p:nvPr/>
        </p:nvSpPr>
        <p:spPr>
          <a:xfrm>
            <a:off x="-188844" y="3214048"/>
            <a:ext cx="2168068" cy="1171852"/>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dirty="0">
                <a:latin typeface="+mj-lt"/>
              </a:rPr>
              <a:t>TEORIA DI </a:t>
            </a:r>
          </a:p>
          <a:p>
            <a:pPr algn="r"/>
            <a:r>
              <a:rPr lang="it-IT" dirty="0">
                <a:latin typeface="+mj-lt"/>
              </a:rPr>
              <a:t>C/C++</a:t>
            </a:r>
          </a:p>
        </p:txBody>
      </p:sp>
      <p:sp>
        <p:nvSpPr>
          <p:cNvPr id="9" name="Rettangolo con angoli arrotondati 8">
            <a:hlinkClick r:id="rId6" action="ppaction://hlinksldjump"/>
            <a:extLst>
              <a:ext uri="{FF2B5EF4-FFF2-40B4-BE49-F238E27FC236}">
                <a16:creationId xmlns:a16="http://schemas.microsoft.com/office/drawing/2014/main" id="{BACA6D88-31EC-4ED1-8D01-CF1BB44A16C3}"/>
              </a:ext>
            </a:extLst>
          </p:cNvPr>
          <p:cNvSpPr/>
          <p:nvPr/>
        </p:nvSpPr>
        <p:spPr>
          <a:xfrm>
            <a:off x="-188844" y="4578824"/>
            <a:ext cx="2168067" cy="1171852"/>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dirty="0">
                <a:latin typeface="+mj-lt"/>
              </a:rPr>
              <a:t>FUNZIONI RISERVATE AD ARDUINO</a:t>
            </a:r>
          </a:p>
        </p:txBody>
      </p:sp>
    </p:spTree>
    <p:extLst>
      <p:ext uri="{BB962C8B-B14F-4D97-AF65-F5344CB8AC3E}">
        <p14:creationId xmlns:p14="http://schemas.microsoft.com/office/powerpoint/2010/main" val="2304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A39BF97-CF2E-4677-AC2C-94D54BCDCD12}"/>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Algoritmo</a:t>
            </a:r>
          </a:p>
        </p:txBody>
      </p:sp>
      <p:sp>
        <p:nvSpPr>
          <p:cNvPr id="3" name="Rettangolo 2">
            <a:extLst>
              <a:ext uri="{FF2B5EF4-FFF2-40B4-BE49-F238E27FC236}">
                <a16:creationId xmlns:a16="http://schemas.microsoft.com/office/drawing/2014/main" id="{EE0ED489-654E-437B-A425-D907E69A5ECD}"/>
              </a:ext>
            </a:extLst>
          </p:cNvPr>
          <p:cNvSpPr/>
          <p:nvPr/>
        </p:nvSpPr>
        <p:spPr>
          <a:xfrm>
            <a:off x="-89452" y="1007706"/>
            <a:ext cx="3180522"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CD643B3F-AB7E-408E-8C89-22DCB18BE7B4}"/>
              </a:ext>
            </a:extLst>
          </p:cNvPr>
          <p:cNvSpPr/>
          <p:nvPr/>
        </p:nvSpPr>
        <p:spPr>
          <a:xfrm>
            <a:off x="4509461" y="4124636"/>
            <a:ext cx="7682539" cy="273336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4E5F3B14-BAC3-42F8-B45C-B790E72094BE}"/>
              </a:ext>
            </a:extLst>
          </p:cNvPr>
          <p:cNvSpPr txBox="1"/>
          <p:nvPr/>
        </p:nvSpPr>
        <p:spPr>
          <a:xfrm>
            <a:off x="213552" y="1292087"/>
            <a:ext cx="4295909" cy="1200329"/>
          </a:xfrm>
          <a:prstGeom prst="rect">
            <a:avLst/>
          </a:prstGeom>
          <a:noFill/>
        </p:spPr>
        <p:txBody>
          <a:bodyPr wrap="square" rtlCol="0">
            <a:spAutoFit/>
          </a:bodyPr>
          <a:lstStyle/>
          <a:p>
            <a:pPr algn="just"/>
            <a:r>
              <a:rPr lang="it-IT" dirty="0">
                <a:solidFill>
                  <a:schemeClr val="bg1"/>
                </a:solidFill>
              </a:rPr>
              <a:t>Un algoritmo è un procedimento che risolve un determinato problema attraverso un numero finito di passi elementari, chiari e non ambigui</a:t>
            </a:r>
          </a:p>
        </p:txBody>
      </p:sp>
      <p:sp>
        <p:nvSpPr>
          <p:cNvPr id="6" name="CasellaDiTesto 5">
            <a:extLst>
              <a:ext uri="{FF2B5EF4-FFF2-40B4-BE49-F238E27FC236}">
                <a16:creationId xmlns:a16="http://schemas.microsoft.com/office/drawing/2014/main" id="{A75CF4A3-A299-4A94-957C-FE31BB39F326}"/>
              </a:ext>
            </a:extLst>
          </p:cNvPr>
          <p:cNvSpPr txBox="1"/>
          <p:nvPr/>
        </p:nvSpPr>
        <p:spPr>
          <a:xfrm>
            <a:off x="213552" y="2699987"/>
            <a:ext cx="7896778" cy="1200329"/>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Preso un problema da automatizzare la programmazione costituisce essenzialmente la traduzione o codifica di un algoritmo per tale problema in programma, scritto in un certo linguaggio, che può essere quindi effettivamente eseguito da un calcolatore rappresentandone la logica di elaborazione</a:t>
            </a:r>
            <a:endParaRPr lang="it-IT" dirty="0">
              <a:solidFill>
                <a:schemeClr val="bg1">
                  <a:lumMod val="85000"/>
                </a:schemeClr>
              </a:solidFill>
            </a:endParaRPr>
          </a:p>
        </p:txBody>
      </p:sp>
    </p:spTree>
    <p:extLst>
      <p:ext uri="{BB962C8B-B14F-4D97-AF65-F5344CB8AC3E}">
        <p14:creationId xmlns:p14="http://schemas.microsoft.com/office/powerpoint/2010/main" val="144558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268D56D-3369-4C86-936E-F3BBD13FD76D}"/>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Variabili</a:t>
            </a:r>
          </a:p>
        </p:txBody>
      </p:sp>
      <p:sp>
        <p:nvSpPr>
          <p:cNvPr id="5" name="Rettangolo 4">
            <a:extLst>
              <a:ext uri="{FF2B5EF4-FFF2-40B4-BE49-F238E27FC236}">
                <a16:creationId xmlns:a16="http://schemas.microsoft.com/office/drawing/2014/main" id="{1C4391AB-9422-4665-9EB0-5EB9B16DC85A}"/>
              </a:ext>
            </a:extLst>
          </p:cNvPr>
          <p:cNvSpPr/>
          <p:nvPr/>
        </p:nvSpPr>
        <p:spPr>
          <a:xfrm>
            <a:off x="-89452" y="1007706"/>
            <a:ext cx="2713382"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DDD71277-4D85-4815-880A-DEBE6F2A8973}"/>
              </a:ext>
            </a:extLst>
          </p:cNvPr>
          <p:cNvSpPr txBox="1"/>
          <p:nvPr/>
        </p:nvSpPr>
        <p:spPr>
          <a:xfrm>
            <a:off x="213552" y="1292087"/>
            <a:ext cx="4295909" cy="1754326"/>
          </a:xfrm>
          <a:prstGeom prst="rect">
            <a:avLst/>
          </a:prstGeom>
          <a:noFill/>
        </p:spPr>
        <p:txBody>
          <a:bodyPr wrap="square" rtlCol="0">
            <a:spAutoFit/>
          </a:bodyPr>
          <a:lstStyle/>
          <a:p>
            <a:pPr algn="just"/>
            <a:r>
              <a:rPr lang="it-IT" dirty="0">
                <a:solidFill>
                  <a:schemeClr val="bg1"/>
                </a:solidFill>
              </a:rPr>
              <a:t>Una variabile è un contenitore di dati situato in una porzione di memoria (una o più locazioni di memoria) destinata a contenere valori, suscettibili di modifica nel corso dell’esecuzione di un programma. Una variabile è caratterizzata da:</a:t>
            </a:r>
          </a:p>
        </p:txBody>
      </p:sp>
      <p:sp>
        <p:nvSpPr>
          <p:cNvPr id="9" name="CasellaDiTesto 8">
            <a:extLst>
              <a:ext uri="{FF2B5EF4-FFF2-40B4-BE49-F238E27FC236}">
                <a16:creationId xmlns:a16="http://schemas.microsoft.com/office/drawing/2014/main" id="{E7A7F14B-5A3E-4E09-8E25-3C7491A658F5}"/>
              </a:ext>
            </a:extLst>
          </p:cNvPr>
          <p:cNvSpPr txBox="1"/>
          <p:nvPr/>
        </p:nvSpPr>
        <p:spPr>
          <a:xfrm>
            <a:off x="213552" y="3253984"/>
            <a:ext cx="2142022" cy="1200329"/>
          </a:xfrm>
          <a:prstGeom prst="rect">
            <a:avLst/>
          </a:prstGeom>
          <a:noFill/>
        </p:spPr>
        <p:txBody>
          <a:bodyPr wrap="square" rtlCol="0">
            <a:spAutoFit/>
          </a:bodyPr>
          <a:lstStyle/>
          <a:p>
            <a:pPr marL="285750" indent="-285750" algn="just">
              <a:buFont typeface="Arial" panose="020B0604020202020204" pitchFamily="34" charset="0"/>
              <a:buChar char="•"/>
            </a:pPr>
            <a:r>
              <a:rPr lang="it-IT" dirty="0">
                <a:solidFill>
                  <a:schemeClr val="bg1"/>
                </a:solidFill>
              </a:rPr>
              <a:t>Un indirizzo</a:t>
            </a:r>
          </a:p>
          <a:p>
            <a:pPr marL="285750" indent="-285750" algn="just">
              <a:buFont typeface="Arial" panose="020B0604020202020204" pitchFamily="34" charset="0"/>
              <a:buChar char="•"/>
            </a:pPr>
            <a:r>
              <a:rPr lang="it-IT" dirty="0">
                <a:solidFill>
                  <a:schemeClr val="bg1"/>
                </a:solidFill>
              </a:rPr>
              <a:t>Un nome</a:t>
            </a:r>
          </a:p>
          <a:p>
            <a:pPr marL="285750" indent="-285750" algn="just">
              <a:buFont typeface="Arial" panose="020B0604020202020204" pitchFamily="34" charset="0"/>
              <a:buChar char="•"/>
            </a:pPr>
            <a:r>
              <a:rPr lang="it-IT" dirty="0">
                <a:solidFill>
                  <a:schemeClr val="bg1"/>
                </a:solidFill>
              </a:rPr>
              <a:t>Un tipo</a:t>
            </a:r>
          </a:p>
          <a:p>
            <a:pPr marL="285750" indent="-285750" algn="just">
              <a:buFont typeface="Arial" panose="020B0604020202020204" pitchFamily="34" charset="0"/>
              <a:buChar char="•"/>
            </a:pPr>
            <a:r>
              <a:rPr lang="it-IT" dirty="0">
                <a:solidFill>
                  <a:schemeClr val="bg1"/>
                </a:solidFill>
              </a:rPr>
              <a:t>Un valore</a:t>
            </a:r>
            <a:endParaRPr lang="it-IT" dirty="0">
              <a:solidFill>
                <a:schemeClr val="bg1">
                  <a:lumMod val="85000"/>
                </a:schemeClr>
              </a:solidFill>
            </a:endParaRPr>
          </a:p>
        </p:txBody>
      </p:sp>
      <p:sp>
        <p:nvSpPr>
          <p:cNvPr id="10" name="Rettangolo 9">
            <a:extLst>
              <a:ext uri="{FF2B5EF4-FFF2-40B4-BE49-F238E27FC236}">
                <a16:creationId xmlns:a16="http://schemas.microsoft.com/office/drawing/2014/main" id="{F2023C5E-114D-4F4A-9846-EE4634244559}"/>
              </a:ext>
            </a:extLst>
          </p:cNvPr>
          <p:cNvSpPr/>
          <p:nvPr/>
        </p:nvSpPr>
        <p:spPr>
          <a:xfrm>
            <a:off x="5118652" y="2653748"/>
            <a:ext cx="7073348" cy="4204252"/>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6405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D7FCA5-17B0-4E8E-A554-59191DC8C582}"/>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Funzioni</a:t>
            </a:r>
          </a:p>
        </p:txBody>
      </p:sp>
      <p:sp>
        <p:nvSpPr>
          <p:cNvPr id="3" name="Rettangolo 2">
            <a:extLst>
              <a:ext uri="{FF2B5EF4-FFF2-40B4-BE49-F238E27FC236}">
                <a16:creationId xmlns:a16="http://schemas.microsoft.com/office/drawing/2014/main" id="{BED2C0AB-B7A6-4D79-948F-3AB2D5AA94CE}"/>
              </a:ext>
            </a:extLst>
          </p:cNvPr>
          <p:cNvSpPr/>
          <p:nvPr/>
        </p:nvSpPr>
        <p:spPr>
          <a:xfrm>
            <a:off x="-89452" y="1007706"/>
            <a:ext cx="2713382"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77F38B2B-92E7-4847-B6E8-4464BB875AC6}"/>
              </a:ext>
            </a:extLst>
          </p:cNvPr>
          <p:cNvSpPr/>
          <p:nvPr/>
        </p:nvSpPr>
        <p:spPr>
          <a:xfrm>
            <a:off x="5118652" y="2653748"/>
            <a:ext cx="7073348" cy="4204252"/>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AD2590D6-9066-465C-A39D-BE01BAC11FA4}"/>
              </a:ext>
            </a:extLst>
          </p:cNvPr>
          <p:cNvSpPr txBox="1"/>
          <p:nvPr/>
        </p:nvSpPr>
        <p:spPr>
          <a:xfrm>
            <a:off x="213552" y="1292087"/>
            <a:ext cx="4295909" cy="2862322"/>
          </a:xfrm>
          <a:prstGeom prst="rect">
            <a:avLst/>
          </a:prstGeom>
          <a:noFill/>
        </p:spPr>
        <p:txBody>
          <a:bodyPr wrap="square" rtlCol="0">
            <a:spAutoFit/>
          </a:bodyPr>
          <a:lstStyle/>
          <a:p>
            <a:pPr algn="just"/>
            <a:r>
              <a:rPr lang="it-IT" dirty="0">
                <a:solidFill>
                  <a:schemeClr val="bg1"/>
                </a:solidFill>
              </a:rPr>
              <a:t>Una funzione è un particolare costrutto sintattico di un determinato linguaggio di programmazione che permette di raggruppare, all’interno di un programma, una sequenza di istruzioni in un unico blocco, espletando così una specifica operazione (azione o elaborazione) sui dati del programma stesso in modo tale che, a partire da determinati input, restituisca </a:t>
            </a:r>
            <a:r>
              <a:rPr lang="it-IT">
                <a:solidFill>
                  <a:schemeClr val="bg1"/>
                </a:solidFill>
              </a:rPr>
              <a:t>determinati output</a:t>
            </a:r>
            <a:endParaRPr lang="it-IT" dirty="0">
              <a:solidFill>
                <a:schemeClr val="bg1"/>
              </a:solidFill>
            </a:endParaRPr>
          </a:p>
        </p:txBody>
      </p:sp>
    </p:spTree>
    <p:extLst>
      <p:ext uri="{BB962C8B-B14F-4D97-AF65-F5344CB8AC3E}">
        <p14:creationId xmlns:p14="http://schemas.microsoft.com/office/powerpoint/2010/main" val="276077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72C5535-7E7A-4A6F-BB0B-826DEA202DBD}"/>
              </a:ext>
            </a:extLst>
          </p:cNvPr>
          <p:cNvSpPr txBox="1"/>
          <p:nvPr/>
        </p:nvSpPr>
        <p:spPr>
          <a:xfrm>
            <a:off x="213552" y="315075"/>
            <a:ext cx="6597795" cy="769441"/>
          </a:xfrm>
          <a:prstGeom prst="rect">
            <a:avLst/>
          </a:prstGeom>
          <a:noFill/>
        </p:spPr>
        <p:txBody>
          <a:bodyPr wrap="square" rtlCol="0">
            <a:spAutoFit/>
          </a:bodyPr>
          <a:lstStyle/>
          <a:p>
            <a:r>
              <a:rPr lang="it-IT" sz="4400" dirty="0">
                <a:solidFill>
                  <a:schemeClr val="bg1"/>
                </a:solidFill>
                <a:latin typeface="+mj-lt"/>
              </a:rPr>
              <a:t>Elementi fondamentali</a:t>
            </a:r>
          </a:p>
        </p:txBody>
      </p:sp>
      <p:sp>
        <p:nvSpPr>
          <p:cNvPr id="3" name="Rettangolo 2">
            <a:extLst>
              <a:ext uri="{FF2B5EF4-FFF2-40B4-BE49-F238E27FC236}">
                <a16:creationId xmlns:a16="http://schemas.microsoft.com/office/drawing/2014/main" id="{40CD0947-4BCA-44E4-990F-4B3B0B3418EA}"/>
              </a:ext>
            </a:extLst>
          </p:cNvPr>
          <p:cNvSpPr/>
          <p:nvPr/>
        </p:nvSpPr>
        <p:spPr>
          <a:xfrm>
            <a:off x="-1093565" y="1026367"/>
            <a:ext cx="7671647"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9009AE89-81AF-4A8A-8994-8684458BBAE8}"/>
              </a:ext>
            </a:extLst>
          </p:cNvPr>
          <p:cNvSpPr txBox="1"/>
          <p:nvPr/>
        </p:nvSpPr>
        <p:spPr>
          <a:xfrm>
            <a:off x="541176" y="1511559"/>
            <a:ext cx="11109648" cy="1477328"/>
          </a:xfrm>
          <a:prstGeom prst="rect">
            <a:avLst/>
          </a:prstGeom>
          <a:noFill/>
        </p:spPr>
        <p:txBody>
          <a:bodyPr wrap="square" rtlCol="0">
            <a:spAutoFit/>
          </a:bodyPr>
          <a:lstStyle/>
          <a:p>
            <a:pPr marL="285750" indent="-285750">
              <a:buFont typeface="Arial" panose="020B0604020202020204" pitchFamily="34" charset="0"/>
              <a:buChar char="•"/>
            </a:pPr>
            <a:r>
              <a:rPr lang="it-IT" u="sng" dirty="0">
                <a:solidFill>
                  <a:schemeClr val="bg1"/>
                </a:solidFill>
              </a:rPr>
              <a:t>Funzioni</a:t>
            </a:r>
            <a:r>
              <a:rPr lang="it-IT" dirty="0">
                <a:solidFill>
                  <a:schemeClr val="bg1"/>
                </a:solidFill>
              </a:rPr>
              <a:t>: servono a raccogliere parti di codice che svolgono un determinato compito, in modo da renderle riutilizzabili in punti successivi del programma </a:t>
            </a:r>
          </a:p>
          <a:p>
            <a:pPr marL="285750" indent="-285750">
              <a:buFont typeface="Arial" panose="020B0604020202020204" pitchFamily="34" charset="0"/>
              <a:buChar char="•"/>
            </a:pPr>
            <a:r>
              <a:rPr lang="it-IT" u="sng" dirty="0">
                <a:solidFill>
                  <a:schemeClr val="bg1"/>
                </a:solidFill>
              </a:rPr>
              <a:t>Variabili</a:t>
            </a:r>
            <a:r>
              <a:rPr lang="it-IT" dirty="0">
                <a:solidFill>
                  <a:schemeClr val="bg1"/>
                </a:solidFill>
              </a:rPr>
              <a:t>: riservano dello spazio nella memoria che servirà a salvare i dati necessari al programma</a:t>
            </a:r>
          </a:p>
          <a:p>
            <a:pPr marL="285750" indent="-285750">
              <a:buFont typeface="Arial" panose="020B0604020202020204" pitchFamily="34" charset="0"/>
              <a:buChar char="•"/>
            </a:pPr>
            <a:r>
              <a:rPr lang="it-IT" u="sng" dirty="0">
                <a:solidFill>
                  <a:schemeClr val="bg1"/>
                </a:solidFill>
              </a:rPr>
              <a:t>Strutture di controllo</a:t>
            </a:r>
            <a:r>
              <a:rPr lang="it-IT" dirty="0">
                <a:solidFill>
                  <a:schemeClr val="bg1"/>
                </a:solidFill>
              </a:rPr>
              <a:t>: permettono di modificare il decorso del programma</a:t>
            </a:r>
          </a:p>
          <a:p>
            <a:pPr marL="285750" indent="-285750">
              <a:buFont typeface="Arial" panose="020B0604020202020204" pitchFamily="34" charset="0"/>
              <a:buChar char="•"/>
            </a:pPr>
            <a:r>
              <a:rPr lang="it-IT" dirty="0">
                <a:solidFill>
                  <a:schemeClr val="bg1"/>
                </a:solidFill>
              </a:rPr>
              <a:t>L</a:t>
            </a:r>
            <a:r>
              <a:rPr lang="it-IT" u="sng" dirty="0">
                <a:solidFill>
                  <a:schemeClr val="bg1"/>
                </a:solidFill>
              </a:rPr>
              <a:t>ibrerie</a:t>
            </a:r>
            <a:r>
              <a:rPr lang="it-IT" dirty="0">
                <a:solidFill>
                  <a:schemeClr val="bg1"/>
                </a:solidFill>
              </a:rPr>
              <a:t>: servono ad importare parti di codice già scritto in modo da poterle riutilizzare in progetti diversi</a:t>
            </a:r>
          </a:p>
        </p:txBody>
      </p:sp>
      <p:pic>
        <p:nvPicPr>
          <p:cNvPr id="5" name="Elemento grafico 4" descr="Freccia linea, inversione a U orizzontale">
            <a:hlinkClick r:id="rId2" action="ppaction://hlinksldjump"/>
            <a:extLst>
              <a:ext uri="{FF2B5EF4-FFF2-40B4-BE49-F238E27FC236}">
                <a16:creationId xmlns:a16="http://schemas.microsoft.com/office/drawing/2014/main" id="{20458B58-14A2-4C1E-B3B2-5023A93CC6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943600"/>
            <a:ext cx="914400" cy="914400"/>
          </a:xfrm>
          <a:prstGeom prst="rect">
            <a:avLst/>
          </a:prstGeom>
        </p:spPr>
      </p:pic>
    </p:spTree>
    <p:extLst>
      <p:ext uri="{BB962C8B-B14F-4D97-AF65-F5344CB8AC3E}">
        <p14:creationId xmlns:p14="http://schemas.microsoft.com/office/powerpoint/2010/main" val="293098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 grafico 1" descr="Freccia linea, inversione a U orizzontale">
            <a:hlinkClick r:id="rId2" action="ppaction://hlinksldjump"/>
            <a:extLst>
              <a:ext uri="{FF2B5EF4-FFF2-40B4-BE49-F238E27FC236}">
                <a16:creationId xmlns:a16="http://schemas.microsoft.com/office/drawing/2014/main" id="{915E01F5-1BD2-4DEF-970B-305DD4831C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943600"/>
            <a:ext cx="914400" cy="914400"/>
          </a:xfrm>
          <a:prstGeom prst="rect">
            <a:avLst/>
          </a:prstGeom>
        </p:spPr>
      </p:pic>
      <p:sp>
        <p:nvSpPr>
          <p:cNvPr id="3" name="CasellaDiTesto 2">
            <a:extLst>
              <a:ext uri="{FF2B5EF4-FFF2-40B4-BE49-F238E27FC236}">
                <a16:creationId xmlns:a16="http://schemas.microsoft.com/office/drawing/2014/main" id="{3272BC42-02D5-4B40-A9FD-3650FA22878F}"/>
              </a:ext>
            </a:extLst>
          </p:cNvPr>
          <p:cNvSpPr txBox="1"/>
          <p:nvPr/>
        </p:nvSpPr>
        <p:spPr>
          <a:xfrm>
            <a:off x="213552" y="315075"/>
            <a:ext cx="6597795" cy="769441"/>
          </a:xfrm>
          <a:prstGeom prst="rect">
            <a:avLst/>
          </a:prstGeom>
          <a:noFill/>
        </p:spPr>
        <p:txBody>
          <a:bodyPr wrap="square" rtlCol="0">
            <a:spAutoFit/>
          </a:bodyPr>
          <a:lstStyle/>
          <a:p>
            <a:r>
              <a:rPr lang="it-IT" sz="4400" dirty="0">
                <a:solidFill>
                  <a:schemeClr val="bg1"/>
                </a:solidFill>
                <a:latin typeface="+mj-lt"/>
              </a:rPr>
              <a:t>Funzioni di Arduino</a:t>
            </a:r>
          </a:p>
        </p:txBody>
      </p:sp>
      <p:sp>
        <p:nvSpPr>
          <p:cNvPr id="4" name="Rettangolo 3">
            <a:extLst>
              <a:ext uri="{FF2B5EF4-FFF2-40B4-BE49-F238E27FC236}">
                <a16:creationId xmlns:a16="http://schemas.microsoft.com/office/drawing/2014/main" id="{9EC40E96-5B6A-4046-BC86-284AB0E0BCDB}"/>
              </a:ext>
            </a:extLst>
          </p:cNvPr>
          <p:cNvSpPr/>
          <p:nvPr/>
        </p:nvSpPr>
        <p:spPr>
          <a:xfrm>
            <a:off x="-1093564" y="1026367"/>
            <a:ext cx="6691932" cy="5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63824C5C-4006-46B3-8B7B-8A60848B75E3}"/>
              </a:ext>
            </a:extLst>
          </p:cNvPr>
          <p:cNvSpPr txBox="1"/>
          <p:nvPr/>
        </p:nvSpPr>
        <p:spPr>
          <a:xfrm>
            <a:off x="485192" y="1558212"/>
            <a:ext cx="8238930" cy="1477328"/>
          </a:xfrm>
          <a:prstGeom prst="rect">
            <a:avLst/>
          </a:prstGeom>
          <a:noFill/>
        </p:spPr>
        <p:txBody>
          <a:bodyPr wrap="square" rtlCol="0">
            <a:spAutoFit/>
          </a:bodyPr>
          <a:lstStyle/>
          <a:p>
            <a:pPr marL="285750" indent="-285750">
              <a:buFont typeface="Arial" panose="020B0604020202020204" pitchFamily="34" charset="0"/>
              <a:buChar char="•"/>
            </a:pPr>
            <a:r>
              <a:rPr lang="it-IT" dirty="0" err="1">
                <a:solidFill>
                  <a:schemeClr val="bg1"/>
                </a:solidFill>
              </a:rPr>
              <a:t>void</a:t>
            </a:r>
            <a:r>
              <a:rPr lang="it-IT" dirty="0">
                <a:solidFill>
                  <a:schemeClr val="bg1"/>
                </a:solidFill>
              </a:rPr>
              <a:t> setup(){}</a:t>
            </a:r>
          </a:p>
          <a:p>
            <a:pPr marL="285750" indent="-285750">
              <a:buFont typeface="Arial" panose="020B0604020202020204" pitchFamily="34" charset="0"/>
              <a:buChar char="•"/>
            </a:pPr>
            <a:r>
              <a:rPr lang="it-IT" dirty="0" err="1">
                <a:solidFill>
                  <a:schemeClr val="bg1"/>
                </a:solidFill>
              </a:rPr>
              <a:t>void</a:t>
            </a:r>
            <a:r>
              <a:rPr lang="it-IT" dirty="0">
                <a:solidFill>
                  <a:schemeClr val="bg1"/>
                </a:solidFill>
              </a:rPr>
              <a:t> loop(){}</a:t>
            </a:r>
          </a:p>
          <a:p>
            <a:pPr marL="285750" indent="-285750">
              <a:buFont typeface="Arial" panose="020B0604020202020204" pitchFamily="34" charset="0"/>
              <a:buChar char="•"/>
            </a:pPr>
            <a:r>
              <a:rPr lang="it-IT" dirty="0" err="1">
                <a:solidFill>
                  <a:schemeClr val="bg1"/>
                </a:solidFill>
              </a:rPr>
              <a:t>pinMode</a:t>
            </a:r>
            <a:r>
              <a:rPr lang="it-IT" dirty="0">
                <a:solidFill>
                  <a:schemeClr val="bg1"/>
                </a:solidFill>
              </a:rPr>
              <a:t>(pin, INPUT/INPUT_PULLUP/OUTPUT);</a:t>
            </a:r>
          </a:p>
          <a:p>
            <a:pPr marL="285750" indent="-285750">
              <a:buFont typeface="Arial" panose="020B0604020202020204" pitchFamily="34" charset="0"/>
              <a:buChar char="•"/>
            </a:pPr>
            <a:r>
              <a:rPr lang="it-IT" dirty="0" err="1">
                <a:solidFill>
                  <a:schemeClr val="bg1"/>
                </a:solidFill>
              </a:rPr>
              <a:t>digitalWrite</a:t>
            </a:r>
            <a:r>
              <a:rPr lang="it-IT">
                <a:solidFill>
                  <a:schemeClr val="bg1"/>
                </a:solidFill>
              </a:rPr>
              <a:t>(pin, HIGH/LOW);</a:t>
            </a:r>
            <a:endParaRPr lang="it-IT" dirty="0">
              <a:solidFill>
                <a:schemeClr val="bg1"/>
              </a:solidFill>
            </a:endParaRPr>
          </a:p>
          <a:p>
            <a:pPr marL="285750" indent="-285750">
              <a:buFont typeface="Arial" panose="020B0604020202020204" pitchFamily="34" charset="0"/>
              <a:buChar char="•"/>
            </a:pPr>
            <a:r>
              <a:rPr lang="it-IT" dirty="0">
                <a:solidFill>
                  <a:schemeClr val="bg1"/>
                </a:solidFill>
              </a:rPr>
              <a:t>delay(</a:t>
            </a:r>
            <a:r>
              <a:rPr lang="it-IT" dirty="0" err="1">
                <a:solidFill>
                  <a:schemeClr val="bg1"/>
                </a:solidFill>
              </a:rPr>
              <a:t>ms</a:t>
            </a:r>
            <a:r>
              <a:rPr lang="it-IT" dirty="0">
                <a:solidFill>
                  <a:schemeClr val="bg1"/>
                </a:solidFill>
              </a:rPr>
              <a:t>);</a:t>
            </a:r>
          </a:p>
        </p:txBody>
      </p:sp>
    </p:spTree>
    <p:extLst>
      <p:ext uri="{BB962C8B-B14F-4D97-AF65-F5344CB8AC3E}">
        <p14:creationId xmlns:p14="http://schemas.microsoft.com/office/powerpoint/2010/main" val="232736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 grafico 1" descr="Freccia linea, inversione a U orizzontale">
            <a:hlinkClick r:id="rId2" action="ppaction://hlinksldjump"/>
            <a:extLst>
              <a:ext uri="{FF2B5EF4-FFF2-40B4-BE49-F238E27FC236}">
                <a16:creationId xmlns:a16="http://schemas.microsoft.com/office/drawing/2014/main" id="{0B1D8D0B-E666-4820-9DDE-808524ED23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943600"/>
            <a:ext cx="914400" cy="914400"/>
          </a:xfrm>
          <a:prstGeom prst="rect">
            <a:avLst/>
          </a:prstGeom>
        </p:spPr>
      </p:pic>
      <p:sp>
        <p:nvSpPr>
          <p:cNvPr id="3" name="CasellaDiTesto 2">
            <a:extLst>
              <a:ext uri="{FF2B5EF4-FFF2-40B4-BE49-F238E27FC236}">
                <a16:creationId xmlns:a16="http://schemas.microsoft.com/office/drawing/2014/main" id="{30067B32-15F7-465B-859A-39ADE9232215}"/>
              </a:ext>
            </a:extLst>
          </p:cNvPr>
          <p:cNvSpPr txBox="1"/>
          <p:nvPr/>
        </p:nvSpPr>
        <p:spPr>
          <a:xfrm>
            <a:off x="213552" y="315075"/>
            <a:ext cx="6597795" cy="769441"/>
          </a:xfrm>
          <a:prstGeom prst="rect">
            <a:avLst/>
          </a:prstGeom>
          <a:noFill/>
        </p:spPr>
        <p:txBody>
          <a:bodyPr wrap="square" rtlCol="0">
            <a:spAutoFit/>
          </a:bodyPr>
          <a:lstStyle/>
          <a:p>
            <a:r>
              <a:rPr lang="it-IT" sz="4400" dirty="0">
                <a:solidFill>
                  <a:schemeClr val="bg1"/>
                </a:solidFill>
                <a:latin typeface="+mj-lt"/>
              </a:rPr>
              <a:t>Ingressi digitali</a:t>
            </a:r>
          </a:p>
        </p:txBody>
      </p:sp>
      <p:sp>
        <p:nvSpPr>
          <p:cNvPr id="4" name="Rettangolo 3">
            <a:extLst>
              <a:ext uri="{FF2B5EF4-FFF2-40B4-BE49-F238E27FC236}">
                <a16:creationId xmlns:a16="http://schemas.microsoft.com/office/drawing/2014/main" id="{8E9CECA2-2491-4080-9892-F996C50D5282}"/>
              </a:ext>
            </a:extLst>
          </p:cNvPr>
          <p:cNvSpPr/>
          <p:nvPr/>
        </p:nvSpPr>
        <p:spPr>
          <a:xfrm>
            <a:off x="-1093564" y="1026367"/>
            <a:ext cx="5685442" cy="5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2F2F94C7-5CB7-4DFF-AA9C-23C4C2E6F4AE}"/>
              </a:ext>
            </a:extLst>
          </p:cNvPr>
          <p:cNvSpPr txBox="1"/>
          <p:nvPr/>
        </p:nvSpPr>
        <p:spPr>
          <a:xfrm>
            <a:off x="485192" y="1558212"/>
            <a:ext cx="8238930"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solidFill>
                  <a:schemeClr val="bg1"/>
                </a:solidFill>
              </a:rPr>
              <a:t>pinMode</a:t>
            </a:r>
            <a:r>
              <a:rPr lang="it-IT" dirty="0">
                <a:solidFill>
                  <a:schemeClr val="bg1"/>
                </a:solidFill>
              </a:rPr>
              <a:t>(pin, INPUT/INPUT_PULLUP)</a:t>
            </a:r>
          </a:p>
          <a:p>
            <a:pPr marL="742950" lvl="1" indent="-285750">
              <a:buFont typeface="Arial" panose="020B0604020202020204" pitchFamily="34" charset="0"/>
              <a:buChar char="•"/>
            </a:pPr>
            <a:r>
              <a:rPr lang="it-IT" dirty="0">
                <a:solidFill>
                  <a:schemeClr val="bg1"/>
                </a:solidFill>
              </a:rPr>
              <a:t>Pulsanti: </a:t>
            </a:r>
            <a:r>
              <a:rPr lang="it-IT" dirty="0" err="1">
                <a:solidFill>
                  <a:schemeClr val="bg1"/>
                </a:solidFill>
              </a:rPr>
              <a:t>pinMode</a:t>
            </a:r>
            <a:r>
              <a:rPr lang="it-IT" dirty="0">
                <a:solidFill>
                  <a:schemeClr val="bg1"/>
                </a:solidFill>
              </a:rPr>
              <a:t>(pin, INPUT_PULLUP), attivo la resistenza interna al chip di </a:t>
            </a:r>
            <a:r>
              <a:rPr lang="it-IT" dirty="0" err="1">
                <a:solidFill>
                  <a:schemeClr val="bg1"/>
                </a:solidFill>
              </a:rPr>
              <a:t>arduino</a:t>
            </a:r>
            <a:r>
              <a:rPr lang="it-IT" dirty="0">
                <a:solidFill>
                  <a:schemeClr val="bg1"/>
                </a:solidFill>
              </a:rPr>
              <a:t> per controllare la corrente che arriva al pin di lettura</a:t>
            </a:r>
          </a:p>
          <a:p>
            <a:pPr marL="285750" indent="-285750">
              <a:buFont typeface="Arial" panose="020B0604020202020204" pitchFamily="34" charset="0"/>
              <a:buChar char="•"/>
            </a:pPr>
            <a:r>
              <a:rPr lang="it-IT" dirty="0" err="1">
                <a:solidFill>
                  <a:schemeClr val="bg1"/>
                </a:solidFill>
              </a:rPr>
              <a:t>digitalRead</a:t>
            </a:r>
            <a:r>
              <a:rPr lang="it-IT" dirty="0">
                <a:solidFill>
                  <a:schemeClr val="bg1"/>
                </a:solidFill>
              </a:rPr>
              <a:t>(pin), può assumere solo due valori: HIGH e LOW</a:t>
            </a:r>
          </a:p>
        </p:txBody>
      </p:sp>
    </p:spTree>
    <p:extLst>
      <p:ext uri="{BB962C8B-B14F-4D97-AF65-F5344CB8AC3E}">
        <p14:creationId xmlns:p14="http://schemas.microsoft.com/office/powerpoint/2010/main" val="39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 grafico 1" descr="Freccia linea, inversione a U orizzontale">
            <a:hlinkClick r:id="rId2" action="ppaction://hlinksldjump"/>
            <a:extLst>
              <a:ext uri="{FF2B5EF4-FFF2-40B4-BE49-F238E27FC236}">
                <a16:creationId xmlns:a16="http://schemas.microsoft.com/office/drawing/2014/main" id="{44DD3BF6-3A1F-4E6A-BF8F-CB7993277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943600"/>
            <a:ext cx="914400" cy="914400"/>
          </a:xfrm>
          <a:prstGeom prst="rect">
            <a:avLst/>
          </a:prstGeom>
        </p:spPr>
      </p:pic>
      <p:sp>
        <p:nvSpPr>
          <p:cNvPr id="3" name="CasellaDiTesto 2">
            <a:extLst>
              <a:ext uri="{FF2B5EF4-FFF2-40B4-BE49-F238E27FC236}">
                <a16:creationId xmlns:a16="http://schemas.microsoft.com/office/drawing/2014/main" id="{F36D47B8-2866-4101-AFE1-1509E2628595}"/>
              </a:ext>
            </a:extLst>
          </p:cNvPr>
          <p:cNvSpPr txBox="1"/>
          <p:nvPr/>
        </p:nvSpPr>
        <p:spPr>
          <a:xfrm>
            <a:off x="213552" y="315075"/>
            <a:ext cx="6597795" cy="769441"/>
          </a:xfrm>
          <a:prstGeom prst="rect">
            <a:avLst/>
          </a:prstGeom>
          <a:noFill/>
        </p:spPr>
        <p:txBody>
          <a:bodyPr wrap="square" rtlCol="0">
            <a:spAutoFit/>
          </a:bodyPr>
          <a:lstStyle/>
          <a:p>
            <a:r>
              <a:rPr lang="it-IT" sz="4400" dirty="0">
                <a:solidFill>
                  <a:schemeClr val="bg1"/>
                </a:solidFill>
                <a:latin typeface="+mj-lt"/>
              </a:rPr>
              <a:t>Ingressi analogici</a:t>
            </a:r>
          </a:p>
        </p:txBody>
      </p:sp>
      <p:sp>
        <p:nvSpPr>
          <p:cNvPr id="4" name="Rettangolo 3">
            <a:extLst>
              <a:ext uri="{FF2B5EF4-FFF2-40B4-BE49-F238E27FC236}">
                <a16:creationId xmlns:a16="http://schemas.microsoft.com/office/drawing/2014/main" id="{CB0B7917-67C0-4EEF-831C-FBBF27861C8F}"/>
              </a:ext>
            </a:extLst>
          </p:cNvPr>
          <p:cNvSpPr/>
          <p:nvPr/>
        </p:nvSpPr>
        <p:spPr>
          <a:xfrm>
            <a:off x="-1093564" y="1026367"/>
            <a:ext cx="6691932" cy="5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0E1FCD36-353B-48C0-9468-B883D8AB666B}"/>
              </a:ext>
            </a:extLst>
          </p:cNvPr>
          <p:cNvSpPr txBox="1"/>
          <p:nvPr/>
        </p:nvSpPr>
        <p:spPr>
          <a:xfrm>
            <a:off x="485192" y="1558212"/>
            <a:ext cx="8238930" cy="64633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Non serve la funzione </a:t>
            </a:r>
            <a:r>
              <a:rPr lang="it-IT" dirty="0" err="1">
                <a:solidFill>
                  <a:schemeClr val="bg1"/>
                </a:solidFill>
              </a:rPr>
              <a:t>pinMode</a:t>
            </a:r>
            <a:r>
              <a:rPr lang="it-IT" dirty="0">
                <a:solidFill>
                  <a:schemeClr val="bg1"/>
                </a:solidFill>
              </a:rPr>
              <a:t> perché i pin sono solo </a:t>
            </a:r>
            <a:r>
              <a:rPr lang="it-IT" dirty="0" err="1">
                <a:solidFill>
                  <a:schemeClr val="bg1"/>
                </a:solidFill>
              </a:rPr>
              <a:t>ingresssi</a:t>
            </a:r>
            <a:endParaRPr lang="it-IT" dirty="0">
              <a:solidFill>
                <a:schemeClr val="bg1"/>
              </a:solidFill>
            </a:endParaRPr>
          </a:p>
          <a:p>
            <a:pPr marL="742950" lvl="1" indent="-285750">
              <a:buFont typeface="Arial" panose="020B0604020202020204" pitchFamily="34" charset="0"/>
              <a:buChar char="•"/>
            </a:pPr>
            <a:r>
              <a:rPr lang="it-IT" dirty="0" err="1">
                <a:solidFill>
                  <a:schemeClr val="bg1"/>
                </a:solidFill>
              </a:rPr>
              <a:t>analogRead</a:t>
            </a:r>
            <a:r>
              <a:rPr lang="it-IT" dirty="0">
                <a:solidFill>
                  <a:schemeClr val="bg1"/>
                </a:solidFill>
              </a:rPr>
              <a:t>(pin), può assumere solo due valori: HIGH e LOW</a:t>
            </a:r>
          </a:p>
        </p:txBody>
      </p:sp>
    </p:spTree>
    <p:extLst>
      <p:ext uri="{BB962C8B-B14F-4D97-AF65-F5344CB8AC3E}">
        <p14:creationId xmlns:p14="http://schemas.microsoft.com/office/powerpoint/2010/main" val="14301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 grafico 1" descr="Freccia linea, inversione a U orizzontale">
            <a:hlinkClick r:id="rId2" action="ppaction://hlinksldjump"/>
            <a:extLst>
              <a:ext uri="{FF2B5EF4-FFF2-40B4-BE49-F238E27FC236}">
                <a16:creationId xmlns:a16="http://schemas.microsoft.com/office/drawing/2014/main" id="{A899A8A9-76AB-49B3-B2A2-BE35335AA1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943600"/>
            <a:ext cx="914400" cy="914400"/>
          </a:xfrm>
          <a:prstGeom prst="rect">
            <a:avLst/>
          </a:prstGeom>
        </p:spPr>
      </p:pic>
      <p:sp>
        <p:nvSpPr>
          <p:cNvPr id="3" name="CasellaDiTesto 2">
            <a:extLst>
              <a:ext uri="{FF2B5EF4-FFF2-40B4-BE49-F238E27FC236}">
                <a16:creationId xmlns:a16="http://schemas.microsoft.com/office/drawing/2014/main" id="{918A0E03-B532-4D6C-959C-A001A146E290}"/>
              </a:ext>
            </a:extLst>
          </p:cNvPr>
          <p:cNvSpPr txBox="1"/>
          <p:nvPr/>
        </p:nvSpPr>
        <p:spPr>
          <a:xfrm>
            <a:off x="213552" y="315075"/>
            <a:ext cx="6597795" cy="769441"/>
          </a:xfrm>
          <a:prstGeom prst="rect">
            <a:avLst/>
          </a:prstGeom>
          <a:noFill/>
        </p:spPr>
        <p:txBody>
          <a:bodyPr wrap="square" rtlCol="0">
            <a:spAutoFit/>
          </a:bodyPr>
          <a:lstStyle/>
          <a:p>
            <a:r>
              <a:rPr lang="it-IT" sz="4400" dirty="0">
                <a:solidFill>
                  <a:schemeClr val="bg1"/>
                </a:solidFill>
                <a:latin typeface="+mj-lt"/>
              </a:rPr>
              <a:t>Serial </a:t>
            </a:r>
            <a:r>
              <a:rPr lang="it-IT" sz="4400" dirty="0" err="1">
                <a:solidFill>
                  <a:schemeClr val="bg1"/>
                </a:solidFill>
                <a:latin typeface="+mj-lt"/>
              </a:rPr>
              <a:t>communication</a:t>
            </a:r>
            <a:endParaRPr lang="it-IT" sz="4400" dirty="0">
              <a:solidFill>
                <a:schemeClr val="bg1"/>
              </a:solidFill>
              <a:latin typeface="+mj-lt"/>
            </a:endParaRPr>
          </a:p>
        </p:txBody>
      </p:sp>
      <p:sp>
        <p:nvSpPr>
          <p:cNvPr id="4" name="Rettangolo 3">
            <a:extLst>
              <a:ext uri="{FF2B5EF4-FFF2-40B4-BE49-F238E27FC236}">
                <a16:creationId xmlns:a16="http://schemas.microsoft.com/office/drawing/2014/main" id="{89AD29AE-F370-4704-908C-DEAA8978AAC2}"/>
              </a:ext>
            </a:extLst>
          </p:cNvPr>
          <p:cNvSpPr/>
          <p:nvPr/>
        </p:nvSpPr>
        <p:spPr>
          <a:xfrm>
            <a:off x="-1093565" y="1026367"/>
            <a:ext cx="7454607" cy="5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AB2AB476-4B63-46CB-A5EF-2D39DEEC398D}"/>
              </a:ext>
            </a:extLst>
          </p:cNvPr>
          <p:cNvSpPr txBox="1"/>
          <p:nvPr/>
        </p:nvSpPr>
        <p:spPr>
          <a:xfrm>
            <a:off x="485192" y="1558212"/>
            <a:ext cx="8238930"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Permette di far comunicare </a:t>
            </a:r>
            <a:r>
              <a:rPr lang="it-IT" dirty="0" err="1">
                <a:solidFill>
                  <a:schemeClr val="bg1"/>
                </a:solidFill>
              </a:rPr>
              <a:t>arduino</a:t>
            </a:r>
            <a:r>
              <a:rPr lang="it-IT" dirty="0">
                <a:solidFill>
                  <a:schemeClr val="bg1"/>
                </a:solidFill>
              </a:rPr>
              <a:t> con il computer</a:t>
            </a:r>
          </a:p>
          <a:p>
            <a:pPr marL="742950" lvl="1" indent="-285750">
              <a:buFont typeface="Arial" panose="020B0604020202020204" pitchFamily="34" charset="0"/>
              <a:buChar char="•"/>
            </a:pPr>
            <a:r>
              <a:rPr lang="it-IT" dirty="0">
                <a:solidFill>
                  <a:schemeClr val="bg1"/>
                </a:solidFill>
              </a:rPr>
              <a:t>Lato pc posso utilizzare:</a:t>
            </a:r>
          </a:p>
          <a:p>
            <a:pPr marL="1200150" lvl="2" indent="-285750">
              <a:buFont typeface="Arial" panose="020B0604020202020204" pitchFamily="34" charset="0"/>
              <a:buChar char="•"/>
            </a:pPr>
            <a:r>
              <a:rPr lang="it-IT" dirty="0">
                <a:solidFill>
                  <a:schemeClr val="bg1"/>
                </a:solidFill>
              </a:rPr>
              <a:t>Il monitor seriale per la lettura del valore passato</a:t>
            </a:r>
          </a:p>
          <a:p>
            <a:pPr marL="1200150" lvl="2" indent="-285750">
              <a:buFont typeface="Arial" panose="020B0604020202020204" pitchFamily="34" charset="0"/>
              <a:buChar char="•"/>
            </a:pPr>
            <a:r>
              <a:rPr lang="it-IT" dirty="0">
                <a:solidFill>
                  <a:schemeClr val="bg1"/>
                </a:solidFill>
              </a:rPr>
              <a:t>Il plotter seriale per vedere un grafico dell’andamento del valore passato</a:t>
            </a:r>
          </a:p>
          <a:p>
            <a:pPr marL="285750" indent="-285750">
              <a:buFont typeface="Arial" panose="020B0604020202020204" pitchFamily="34" charset="0"/>
              <a:buChar char="•"/>
            </a:pPr>
            <a:r>
              <a:rPr lang="it-IT" dirty="0">
                <a:solidFill>
                  <a:schemeClr val="bg1"/>
                </a:solidFill>
              </a:rPr>
              <a:t>Per utilizzarla devo inizializzare all’interno del setup la comunicazione:</a:t>
            </a:r>
          </a:p>
          <a:p>
            <a:pPr marL="742950" lvl="1" indent="-285750">
              <a:buFont typeface="Arial" panose="020B0604020202020204" pitchFamily="34" charset="0"/>
              <a:buChar char="•"/>
            </a:pPr>
            <a:r>
              <a:rPr lang="it-IT" dirty="0" err="1">
                <a:solidFill>
                  <a:schemeClr val="bg1"/>
                </a:solidFill>
              </a:rPr>
              <a:t>Serial.begin</a:t>
            </a:r>
            <a:r>
              <a:rPr lang="it-IT" dirty="0">
                <a:solidFill>
                  <a:schemeClr val="bg1"/>
                </a:solidFill>
              </a:rPr>
              <a:t>(</a:t>
            </a:r>
            <a:r>
              <a:rPr lang="it-IT" dirty="0" err="1">
                <a:solidFill>
                  <a:schemeClr val="bg1"/>
                </a:solidFill>
              </a:rPr>
              <a:t>baud_rate</a:t>
            </a:r>
            <a:r>
              <a:rPr lang="it-IT" dirty="0">
                <a:solidFill>
                  <a:schemeClr val="bg1"/>
                </a:solidFill>
              </a:rPr>
              <a:t>)</a:t>
            </a:r>
          </a:p>
          <a:p>
            <a:pPr marL="285750" indent="-285750">
              <a:buFont typeface="Arial" panose="020B0604020202020204" pitchFamily="34" charset="0"/>
              <a:buChar char="•"/>
            </a:pPr>
            <a:r>
              <a:rPr lang="it-IT" dirty="0">
                <a:solidFill>
                  <a:schemeClr val="bg1"/>
                </a:solidFill>
              </a:rPr>
              <a:t>Per scrivere un valore attraverso la seriale si usa la funzione:</a:t>
            </a:r>
          </a:p>
          <a:p>
            <a:pPr marL="742950" lvl="1" indent="-285750">
              <a:buFont typeface="Arial" panose="020B0604020202020204" pitchFamily="34" charset="0"/>
              <a:buChar char="•"/>
            </a:pPr>
            <a:r>
              <a:rPr lang="it-IT" dirty="0" err="1">
                <a:solidFill>
                  <a:schemeClr val="bg1"/>
                </a:solidFill>
              </a:rPr>
              <a:t>Serial.println</a:t>
            </a:r>
            <a:r>
              <a:rPr lang="it-IT" dirty="0">
                <a:solidFill>
                  <a:schemeClr val="bg1"/>
                </a:solidFill>
              </a:rPr>
              <a:t>(valore)</a:t>
            </a:r>
          </a:p>
        </p:txBody>
      </p:sp>
    </p:spTree>
    <p:extLst>
      <p:ext uri="{BB962C8B-B14F-4D97-AF65-F5344CB8AC3E}">
        <p14:creationId xmlns:p14="http://schemas.microsoft.com/office/powerpoint/2010/main" val="335818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BC210D65-EF2F-4815-84B8-6545905D3B48}"/>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Introduzione</a:t>
            </a:r>
          </a:p>
        </p:txBody>
      </p:sp>
      <p:sp>
        <p:nvSpPr>
          <p:cNvPr id="10" name="Rettangolo 9">
            <a:extLst>
              <a:ext uri="{FF2B5EF4-FFF2-40B4-BE49-F238E27FC236}">
                <a16:creationId xmlns:a16="http://schemas.microsoft.com/office/drawing/2014/main" id="{0C76EC72-5AAA-4F3A-B780-0CC31BD61AFC}"/>
              </a:ext>
            </a:extLst>
          </p:cNvPr>
          <p:cNvSpPr/>
          <p:nvPr/>
        </p:nvSpPr>
        <p:spPr>
          <a:xfrm>
            <a:off x="-678327" y="1007706"/>
            <a:ext cx="4534677"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Elemento grafico 7" descr="Freccia linea, inversione a U orizzontale">
            <a:hlinkClick r:id="rId2" action="ppaction://hlinksldjump"/>
            <a:extLst>
              <a:ext uri="{FF2B5EF4-FFF2-40B4-BE49-F238E27FC236}">
                <a16:creationId xmlns:a16="http://schemas.microsoft.com/office/drawing/2014/main" id="{13EF8845-068C-4804-A45A-EDE4E4C3C7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943600"/>
            <a:ext cx="914400" cy="914400"/>
          </a:xfrm>
          <a:prstGeom prst="rect">
            <a:avLst/>
          </a:prstGeom>
        </p:spPr>
      </p:pic>
      <p:sp>
        <p:nvSpPr>
          <p:cNvPr id="11" name="Rettangolo 10">
            <a:extLst>
              <a:ext uri="{FF2B5EF4-FFF2-40B4-BE49-F238E27FC236}">
                <a16:creationId xmlns:a16="http://schemas.microsoft.com/office/drawing/2014/main" id="{C6F53299-AB50-4453-B17F-38590F5898E9}"/>
              </a:ext>
            </a:extLst>
          </p:cNvPr>
          <p:cNvSpPr/>
          <p:nvPr/>
        </p:nvSpPr>
        <p:spPr>
          <a:xfrm>
            <a:off x="4136325" y="1959429"/>
            <a:ext cx="8055675" cy="4898571"/>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AB539ED9-FF0F-4401-B45D-F4365609B27C}"/>
              </a:ext>
            </a:extLst>
          </p:cNvPr>
          <p:cNvSpPr/>
          <p:nvPr/>
        </p:nvSpPr>
        <p:spPr>
          <a:xfrm>
            <a:off x="2770769" y="2913802"/>
            <a:ext cx="1171853" cy="5949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Arduino UNO R3</a:t>
            </a:r>
          </a:p>
        </p:txBody>
      </p:sp>
      <p:sp>
        <p:nvSpPr>
          <p:cNvPr id="12" name="Rettangolo 11">
            <a:extLst>
              <a:ext uri="{FF2B5EF4-FFF2-40B4-BE49-F238E27FC236}">
                <a16:creationId xmlns:a16="http://schemas.microsoft.com/office/drawing/2014/main" id="{BFAC19B1-805A-4AA0-9BC1-ADD7C89E1E5E}"/>
              </a:ext>
            </a:extLst>
          </p:cNvPr>
          <p:cNvSpPr/>
          <p:nvPr/>
        </p:nvSpPr>
        <p:spPr>
          <a:xfrm>
            <a:off x="3564175" y="1238763"/>
            <a:ext cx="1671511" cy="5949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Arduino MKR1000 WIFI</a:t>
            </a:r>
          </a:p>
        </p:txBody>
      </p:sp>
      <p:sp>
        <p:nvSpPr>
          <p:cNvPr id="13" name="Rettangolo 12">
            <a:extLst>
              <a:ext uri="{FF2B5EF4-FFF2-40B4-BE49-F238E27FC236}">
                <a16:creationId xmlns:a16="http://schemas.microsoft.com/office/drawing/2014/main" id="{AA6180E6-8957-4117-8FD1-5B2B59A472FF}"/>
              </a:ext>
            </a:extLst>
          </p:cNvPr>
          <p:cNvSpPr/>
          <p:nvPr/>
        </p:nvSpPr>
        <p:spPr>
          <a:xfrm>
            <a:off x="2304342" y="4475284"/>
            <a:ext cx="1171853" cy="5949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Arduino Leonardo</a:t>
            </a:r>
          </a:p>
        </p:txBody>
      </p:sp>
      <p:sp>
        <p:nvSpPr>
          <p:cNvPr id="14" name="Rettangolo 13">
            <a:extLst>
              <a:ext uri="{FF2B5EF4-FFF2-40B4-BE49-F238E27FC236}">
                <a16:creationId xmlns:a16="http://schemas.microsoft.com/office/drawing/2014/main" id="{1BFFDAB3-7FCA-4E7F-84C0-EAED91A7043D}"/>
              </a:ext>
            </a:extLst>
          </p:cNvPr>
          <p:cNvSpPr/>
          <p:nvPr/>
        </p:nvSpPr>
        <p:spPr>
          <a:xfrm>
            <a:off x="10683819" y="1112200"/>
            <a:ext cx="1417404" cy="5949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Arduino Mega 2560</a:t>
            </a:r>
          </a:p>
        </p:txBody>
      </p:sp>
      <p:sp>
        <p:nvSpPr>
          <p:cNvPr id="15" name="Rettangolo 14">
            <a:extLst>
              <a:ext uri="{FF2B5EF4-FFF2-40B4-BE49-F238E27FC236}">
                <a16:creationId xmlns:a16="http://schemas.microsoft.com/office/drawing/2014/main" id="{1DEBE7DE-2F1E-4385-8E31-480745F4EA0F}"/>
              </a:ext>
            </a:extLst>
          </p:cNvPr>
          <p:cNvSpPr/>
          <p:nvPr/>
        </p:nvSpPr>
        <p:spPr>
          <a:xfrm>
            <a:off x="8572014" y="312098"/>
            <a:ext cx="1417404" cy="5949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Arduino </a:t>
            </a:r>
            <a:r>
              <a:rPr lang="it-IT" dirty="0" err="1">
                <a:solidFill>
                  <a:schemeClr val="bg1"/>
                </a:solidFill>
              </a:rPr>
              <a:t>Yun</a:t>
            </a:r>
            <a:endParaRPr lang="it-IT" dirty="0">
              <a:solidFill>
                <a:schemeClr val="bg1"/>
              </a:solidFill>
            </a:endParaRPr>
          </a:p>
        </p:txBody>
      </p:sp>
      <p:sp>
        <p:nvSpPr>
          <p:cNvPr id="16" name="Rettangolo 15">
            <a:extLst>
              <a:ext uri="{FF2B5EF4-FFF2-40B4-BE49-F238E27FC236}">
                <a16:creationId xmlns:a16="http://schemas.microsoft.com/office/drawing/2014/main" id="{C4B3AEB6-2112-4E36-B210-7AF824B4F3F1}"/>
              </a:ext>
            </a:extLst>
          </p:cNvPr>
          <p:cNvSpPr/>
          <p:nvPr/>
        </p:nvSpPr>
        <p:spPr>
          <a:xfrm>
            <a:off x="5747288" y="515085"/>
            <a:ext cx="1417404" cy="5949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ESP32</a:t>
            </a:r>
          </a:p>
        </p:txBody>
      </p:sp>
      <p:cxnSp>
        <p:nvCxnSpPr>
          <p:cNvPr id="7" name="Connettore diritto 6">
            <a:extLst>
              <a:ext uri="{FF2B5EF4-FFF2-40B4-BE49-F238E27FC236}">
                <a16:creationId xmlns:a16="http://schemas.microsoft.com/office/drawing/2014/main" id="{9AA1C9FF-EB43-4D2B-9C09-CC7E773E1714}"/>
              </a:ext>
            </a:extLst>
          </p:cNvPr>
          <p:cNvCxnSpPr>
            <a:cxnSpLocks/>
            <a:stCxn id="16" idx="3"/>
          </p:cNvCxnSpPr>
          <p:nvPr/>
        </p:nvCxnSpPr>
        <p:spPr>
          <a:xfrm>
            <a:off x="7164692" y="812582"/>
            <a:ext cx="2551817" cy="1549301"/>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FE974145-3B2C-40D5-B7D8-B7EA490945F9}"/>
              </a:ext>
            </a:extLst>
          </p:cNvPr>
          <p:cNvCxnSpPr>
            <a:cxnSpLocks/>
            <a:stCxn id="12" idx="3"/>
          </p:cNvCxnSpPr>
          <p:nvPr/>
        </p:nvCxnSpPr>
        <p:spPr>
          <a:xfrm>
            <a:off x="5235686" y="1536260"/>
            <a:ext cx="2641018" cy="92579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1B081C5D-7C34-41AF-9291-00F2B324CD78}"/>
              </a:ext>
            </a:extLst>
          </p:cNvPr>
          <p:cNvCxnSpPr>
            <a:cxnSpLocks/>
            <a:stCxn id="5" idx="3"/>
          </p:cNvCxnSpPr>
          <p:nvPr/>
        </p:nvCxnSpPr>
        <p:spPr>
          <a:xfrm flipV="1">
            <a:off x="3942622" y="2462059"/>
            <a:ext cx="1804666" cy="74924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E7790CC2-2AE3-442F-884D-7C62E38540CD}"/>
              </a:ext>
            </a:extLst>
          </p:cNvPr>
          <p:cNvCxnSpPr>
            <a:cxnSpLocks/>
            <a:stCxn id="15" idx="2"/>
          </p:cNvCxnSpPr>
          <p:nvPr/>
        </p:nvCxnSpPr>
        <p:spPr>
          <a:xfrm>
            <a:off x="9280716" y="907092"/>
            <a:ext cx="1322272" cy="2820082"/>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EB22329F-EBE8-49C0-82FA-6B2F3B2261D4}"/>
              </a:ext>
            </a:extLst>
          </p:cNvPr>
          <p:cNvCxnSpPr>
            <a:cxnSpLocks/>
            <a:stCxn id="13" idx="3"/>
          </p:cNvCxnSpPr>
          <p:nvPr/>
        </p:nvCxnSpPr>
        <p:spPr>
          <a:xfrm>
            <a:off x="3476195" y="4772781"/>
            <a:ext cx="2159292" cy="768336"/>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511294C5-D937-4D68-9A16-DA5677FD0F63}"/>
              </a:ext>
            </a:extLst>
          </p:cNvPr>
          <p:cNvCxnSpPr>
            <a:cxnSpLocks/>
          </p:cNvCxnSpPr>
          <p:nvPr/>
        </p:nvCxnSpPr>
        <p:spPr>
          <a:xfrm flipH="1">
            <a:off x="10452711" y="1707194"/>
            <a:ext cx="939812" cy="348500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7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 grafico 1" descr="Freccia linea, inversione a U orizzontale">
            <a:hlinkClick r:id="rId2" action="ppaction://hlinksldjump"/>
            <a:extLst>
              <a:ext uri="{FF2B5EF4-FFF2-40B4-BE49-F238E27FC236}">
                <a16:creationId xmlns:a16="http://schemas.microsoft.com/office/drawing/2014/main" id="{763A35EF-517A-4334-81B7-DB49284D8E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943600"/>
            <a:ext cx="914400" cy="914400"/>
          </a:xfrm>
          <a:prstGeom prst="rect">
            <a:avLst/>
          </a:prstGeom>
        </p:spPr>
      </p:pic>
      <p:sp>
        <p:nvSpPr>
          <p:cNvPr id="3" name="CasellaDiTesto 2">
            <a:extLst>
              <a:ext uri="{FF2B5EF4-FFF2-40B4-BE49-F238E27FC236}">
                <a16:creationId xmlns:a16="http://schemas.microsoft.com/office/drawing/2014/main" id="{495EE4A9-F3A1-4406-801F-B37E8F38C6BC}"/>
              </a:ext>
            </a:extLst>
          </p:cNvPr>
          <p:cNvSpPr txBox="1"/>
          <p:nvPr/>
        </p:nvSpPr>
        <p:spPr>
          <a:xfrm>
            <a:off x="213552" y="315075"/>
            <a:ext cx="6597795" cy="769441"/>
          </a:xfrm>
          <a:prstGeom prst="rect">
            <a:avLst/>
          </a:prstGeom>
          <a:noFill/>
        </p:spPr>
        <p:txBody>
          <a:bodyPr wrap="square" rtlCol="0">
            <a:spAutoFit/>
          </a:bodyPr>
          <a:lstStyle/>
          <a:p>
            <a:r>
              <a:rPr lang="it-IT" sz="4400" dirty="0" err="1">
                <a:solidFill>
                  <a:schemeClr val="bg1"/>
                </a:solidFill>
                <a:latin typeface="+mj-lt"/>
              </a:rPr>
              <a:t>LiquidCrystal.h</a:t>
            </a:r>
            <a:endParaRPr lang="it-IT" sz="4400" dirty="0">
              <a:solidFill>
                <a:schemeClr val="bg1"/>
              </a:solidFill>
              <a:latin typeface="+mj-lt"/>
            </a:endParaRPr>
          </a:p>
        </p:txBody>
      </p:sp>
      <p:sp>
        <p:nvSpPr>
          <p:cNvPr id="4" name="Rettangolo 3">
            <a:extLst>
              <a:ext uri="{FF2B5EF4-FFF2-40B4-BE49-F238E27FC236}">
                <a16:creationId xmlns:a16="http://schemas.microsoft.com/office/drawing/2014/main" id="{5183EC58-51CF-46F0-B922-244553B00C5B}"/>
              </a:ext>
            </a:extLst>
          </p:cNvPr>
          <p:cNvSpPr/>
          <p:nvPr/>
        </p:nvSpPr>
        <p:spPr>
          <a:xfrm>
            <a:off x="-1093565" y="1026367"/>
            <a:ext cx="5705321" cy="5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CD1AF42D-E7B3-45B3-85C3-D85D5E0C961B}"/>
              </a:ext>
            </a:extLst>
          </p:cNvPr>
          <p:cNvSpPr txBox="1"/>
          <p:nvPr/>
        </p:nvSpPr>
        <p:spPr>
          <a:xfrm>
            <a:off x="485192" y="1558212"/>
            <a:ext cx="8238930" cy="3693319"/>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Permette di far comunicare </a:t>
            </a:r>
            <a:r>
              <a:rPr lang="it-IT" dirty="0" err="1">
                <a:solidFill>
                  <a:schemeClr val="bg1"/>
                </a:solidFill>
              </a:rPr>
              <a:t>arduino</a:t>
            </a:r>
            <a:r>
              <a:rPr lang="it-IT" dirty="0">
                <a:solidFill>
                  <a:schemeClr val="bg1"/>
                </a:solidFill>
              </a:rPr>
              <a:t> con un display LCD</a:t>
            </a:r>
          </a:p>
          <a:p>
            <a:pPr marL="285750" indent="-285750">
              <a:buFont typeface="Arial" panose="020B0604020202020204" pitchFamily="34" charset="0"/>
              <a:buChar char="•"/>
            </a:pPr>
            <a:r>
              <a:rPr lang="it-IT" dirty="0">
                <a:solidFill>
                  <a:schemeClr val="bg1"/>
                </a:solidFill>
              </a:rPr>
              <a:t>Per utilizzarla devo come prima cosa creare una variabile di tipo </a:t>
            </a:r>
            <a:r>
              <a:rPr lang="it-IT" dirty="0" err="1">
                <a:solidFill>
                  <a:schemeClr val="bg1"/>
                </a:solidFill>
              </a:rPr>
              <a:t>LiquidCrystal</a:t>
            </a:r>
            <a:r>
              <a:rPr lang="it-IT" dirty="0">
                <a:solidFill>
                  <a:schemeClr val="bg1"/>
                </a:solidFill>
              </a:rPr>
              <a:t>:</a:t>
            </a:r>
          </a:p>
          <a:p>
            <a:pPr marL="742950" lvl="1" indent="-285750">
              <a:buFont typeface="Arial" panose="020B0604020202020204" pitchFamily="34" charset="0"/>
              <a:buChar char="•"/>
            </a:pPr>
            <a:r>
              <a:rPr lang="it-IT" dirty="0" err="1">
                <a:solidFill>
                  <a:schemeClr val="bg1"/>
                </a:solidFill>
              </a:rPr>
              <a:t>LiquidCrystal</a:t>
            </a:r>
            <a:r>
              <a:rPr lang="it-IT" dirty="0">
                <a:solidFill>
                  <a:schemeClr val="bg1"/>
                </a:solidFill>
              </a:rPr>
              <a:t> </a:t>
            </a:r>
            <a:r>
              <a:rPr lang="it-IT" dirty="0" err="1">
                <a:solidFill>
                  <a:schemeClr val="bg1"/>
                </a:solidFill>
              </a:rPr>
              <a:t>nome_lcd</a:t>
            </a:r>
            <a:r>
              <a:rPr lang="it-IT" dirty="0">
                <a:solidFill>
                  <a:schemeClr val="bg1"/>
                </a:solidFill>
              </a:rPr>
              <a:t>(rs,e,d4,d5,d6,d7)</a:t>
            </a:r>
          </a:p>
          <a:p>
            <a:pPr marL="285750" indent="-285750">
              <a:buFont typeface="Arial" panose="020B0604020202020204" pitchFamily="34" charset="0"/>
              <a:buChar char="•"/>
            </a:pPr>
            <a:r>
              <a:rPr lang="it-IT" dirty="0">
                <a:solidFill>
                  <a:schemeClr val="bg1"/>
                </a:solidFill>
              </a:rPr>
              <a:t>Per inizializzare il display si dovrà scrivere all’interno del setup:</a:t>
            </a:r>
          </a:p>
          <a:p>
            <a:pPr marL="742950" lvl="1" indent="-285750">
              <a:buFont typeface="Arial" panose="020B0604020202020204" pitchFamily="34" charset="0"/>
              <a:buChar char="•"/>
            </a:pPr>
            <a:r>
              <a:rPr lang="it-IT" dirty="0" err="1">
                <a:solidFill>
                  <a:schemeClr val="bg1"/>
                </a:solidFill>
              </a:rPr>
              <a:t>nome_lcd.begin</a:t>
            </a:r>
            <a:r>
              <a:rPr lang="it-IT" dirty="0">
                <a:solidFill>
                  <a:schemeClr val="bg1"/>
                </a:solidFill>
              </a:rPr>
              <a:t>(colonne, righe)</a:t>
            </a:r>
          </a:p>
          <a:p>
            <a:pPr marL="285750" indent="-285750">
              <a:buFont typeface="Arial" panose="020B0604020202020204" pitchFamily="34" charset="0"/>
              <a:buChar char="•"/>
            </a:pPr>
            <a:r>
              <a:rPr lang="it-IT" dirty="0">
                <a:solidFill>
                  <a:schemeClr val="bg1"/>
                </a:solidFill>
              </a:rPr>
              <a:t>Per scrivere sul display si utilizzerà la funzione :</a:t>
            </a:r>
          </a:p>
          <a:p>
            <a:pPr marL="742950" lvl="1" indent="-285750">
              <a:buFont typeface="Arial" panose="020B0604020202020204" pitchFamily="34" charset="0"/>
              <a:buChar char="•"/>
            </a:pPr>
            <a:r>
              <a:rPr lang="it-IT" dirty="0" err="1">
                <a:solidFill>
                  <a:schemeClr val="bg1"/>
                </a:solidFill>
              </a:rPr>
              <a:t>nome_lcd.print</a:t>
            </a:r>
            <a:r>
              <a:rPr lang="it-IT" dirty="0">
                <a:solidFill>
                  <a:schemeClr val="bg1"/>
                </a:solidFill>
              </a:rPr>
              <a:t>(valore)</a:t>
            </a:r>
          </a:p>
          <a:p>
            <a:pPr marL="1200150" lvl="2" indent="-285750">
              <a:buFont typeface="Arial" panose="020B0604020202020204" pitchFamily="34" charset="0"/>
              <a:buChar char="•"/>
            </a:pPr>
            <a:r>
              <a:rPr lang="it-IT" dirty="0">
                <a:solidFill>
                  <a:schemeClr val="bg1"/>
                </a:solidFill>
              </a:rPr>
              <a:t>Attenzione che il display non sa quando è finita la riga, starà a noi stare attenti a riguardo</a:t>
            </a:r>
          </a:p>
          <a:p>
            <a:pPr marL="285750" indent="-285750">
              <a:buFont typeface="Arial" panose="020B0604020202020204" pitchFamily="34" charset="0"/>
              <a:buChar char="•"/>
            </a:pPr>
            <a:r>
              <a:rPr lang="it-IT" dirty="0">
                <a:solidFill>
                  <a:schemeClr val="bg1"/>
                </a:solidFill>
              </a:rPr>
              <a:t>Per muovere il cursore tra i caratteri si utilizzerà la funzione:</a:t>
            </a:r>
          </a:p>
          <a:p>
            <a:pPr marL="742950" lvl="1" indent="-285750">
              <a:buFont typeface="Arial" panose="020B0604020202020204" pitchFamily="34" charset="0"/>
              <a:buChar char="•"/>
            </a:pPr>
            <a:r>
              <a:rPr lang="it-IT" dirty="0" err="1">
                <a:solidFill>
                  <a:schemeClr val="bg1"/>
                </a:solidFill>
              </a:rPr>
              <a:t>nome_lcd.setCursor</a:t>
            </a:r>
            <a:r>
              <a:rPr lang="it-IT" dirty="0">
                <a:solidFill>
                  <a:schemeClr val="bg1"/>
                </a:solidFill>
              </a:rPr>
              <a:t>(</a:t>
            </a:r>
            <a:r>
              <a:rPr lang="it-IT" dirty="0" err="1">
                <a:solidFill>
                  <a:schemeClr val="bg1"/>
                </a:solidFill>
              </a:rPr>
              <a:t>coonna</a:t>
            </a:r>
            <a:r>
              <a:rPr lang="it-IT" dirty="0">
                <a:solidFill>
                  <a:schemeClr val="bg1"/>
                </a:solidFill>
              </a:rPr>
              <a:t>, riga)</a:t>
            </a:r>
          </a:p>
          <a:p>
            <a:pPr marL="285750" indent="-285750">
              <a:buFont typeface="Arial" panose="020B0604020202020204" pitchFamily="34" charset="0"/>
              <a:buChar char="•"/>
            </a:pPr>
            <a:r>
              <a:rPr lang="it-IT" dirty="0">
                <a:solidFill>
                  <a:schemeClr val="bg1"/>
                </a:solidFill>
              </a:rPr>
              <a:t>Per cancellare il contenuto del display si utilizzerà la funzione:</a:t>
            </a:r>
          </a:p>
          <a:p>
            <a:pPr marL="742950" lvl="1" indent="-285750">
              <a:buFont typeface="Arial" panose="020B0604020202020204" pitchFamily="34" charset="0"/>
              <a:buChar char="•"/>
            </a:pPr>
            <a:r>
              <a:rPr lang="it-IT" dirty="0" err="1">
                <a:solidFill>
                  <a:schemeClr val="bg1"/>
                </a:solidFill>
              </a:rPr>
              <a:t>nome_lcd.clear</a:t>
            </a:r>
            <a:r>
              <a:rPr lang="it-IT" dirty="0">
                <a:solidFill>
                  <a:schemeClr val="bg1"/>
                </a:solidFill>
              </a:rPr>
              <a:t>()</a:t>
            </a:r>
          </a:p>
        </p:txBody>
      </p:sp>
    </p:spTree>
    <p:extLst>
      <p:ext uri="{BB962C8B-B14F-4D97-AF65-F5344CB8AC3E}">
        <p14:creationId xmlns:p14="http://schemas.microsoft.com/office/powerpoint/2010/main" val="248169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4E50832-E4AB-4D23-8FBF-3562930FA7F4}"/>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Arduino IDE</a:t>
            </a:r>
          </a:p>
        </p:txBody>
      </p:sp>
      <p:sp>
        <p:nvSpPr>
          <p:cNvPr id="3" name="Rettangolo 2">
            <a:extLst>
              <a:ext uri="{FF2B5EF4-FFF2-40B4-BE49-F238E27FC236}">
                <a16:creationId xmlns:a16="http://schemas.microsoft.com/office/drawing/2014/main" id="{929A01BA-1B51-4A5C-BE7A-7988FB904640}"/>
              </a:ext>
            </a:extLst>
          </p:cNvPr>
          <p:cNvSpPr/>
          <p:nvPr/>
        </p:nvSpPr>
        <p:spPr>
          <a:xfrm>
            <a:off x="-958246" y="1007706"/>
            <a:ext cx="4534677"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D363E103-C59A-4AD0-8E9B-9FC1FA65D897}"/>
              </a:ext>
            </a:extLst>
          </p:cNvPr>
          <p:cNvSpPr/>
          <p:nvPr/>
        </p:nvSpPr>
        <p:spPr>
          <a:xfrm>
            <a:off x="4136325" y="1959429"/>
            <a:ext cx="8055675" cy="4898571"/>
          </a:xfrm>
          <a:prstGeom prst="rect">
            <a:avLst/>
          </a:prstGeom>
          <a:blipFill dpi="0" rotWithShape="1">
            <a:blip r:embed="rId2"/>
            <a:srcRect/>
            <a:stretch>
              <a:fillRect l="-51" t="26" r="-51" b="2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Elemento grafico 5" descr="Freccia linea, inversione a U orizzontale">
            <a:hlinkClick r:id="rId3" action="ppaction://hlinksldjump"/>
            <a:extLst>
              <a:ext uri="{FF2B5EF4-FFF2-40B4-BE49-F238E27FC236}">
                <a16:creationId xmlns:a16="http://schemas.microsoft.com/office/drawing/2014/main" id="{5826C329-F617-467D-914F-2A68627B1C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943600"/>
            <a:ext cx="914400" cy="914400"/>
          </a:xfrm>
          <a:prstGeom prst="rect">
            <a:avLst/>
          </a:prstGeom>
        </p:spPr>
      </p:pic>
      <p:sp>
        <p:nvSpPr>
          <p:cNvPr id="4" name="Rettangolo 3">
            <a:extLst>
              <a:ext uri="{FF2B5EF4-FFF2-40B4-BE49-F238E27FC236}">
                <a16:creationId xmlns:a16="http://schemas.microsoft.com/office/drawing/2014/main" id="{FAD19841-CA52-4450-9854-0B5F559FB667}"/>
              </a:ext>
            </a:extLst>
          </p:cNvPr>
          <p:cNvSpPr/>
          <p:nvPr/>
        </p:nvSpPr>
        <p:spPr>
          <a:xfrm>
            <a:off x="4136325" y="2604052"/>
            <a:ext cx="8055675" cy="3538331"/>
          </a:xfrm>
          <a:prstGeom prst="rect">
            <a:avLst/>
          </a:prstGeom>
          <a:noFill/>
          <a:ln w="28575">
            <a:solidFill>
              <a:schemeClr val="accent1"/>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Rettangolo 6">
            <a:extLst>
              <a:ext uri="{FF2B5EF4-FFF2-40B4-BE49-F238E27FC236}">
                <a16:creationId xmlns:a16="http://schemas.microsoft.com/office/drawing/2014/main" id="{2FCBD545-6FE5-408C-8D30-B77A85474836}"/>
              </a:ext>
            </a:extLst>
          </p:cNvPr>
          <p:cNvSpPr/>
          <p:nvPr/>
        </p:nvSpPr>
        <p:spPr>
          <a:xfrm>
            <a:off x="4136324" y="1959429"/>
            <a:ext cx="8055675" cy="25699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8" name="Rettangolo 7">
            <a:extLst>
              <a:ext uri="{FF2B5EF4-FFF2-40B4-BE49-F238E27FC236}">
                <a16:creationId xmlns:a16="http://schemas.microsoft.com/office/drawing/2014/main" id="{5720C6B9-6B0B-468E-866D-90C3C17EFA30}"/>
              </a:ext>
            </a:extLst>
          </p:cNvPr>
          <p:cNvSpPr/>
          <p:nvPr/>
        </p:nvSpPr>
        <p:spPr>
          <a:xfrm>
            <a:off x="4136325" y="2216427"/>
            <a:ext cx="8055675" cy="20872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9" name="Rettangolo 8">
            <a:extLst>
              <a:ext uri="{FF2B5EF4-FFF2-40B4-BE49-F238E27FC236}">
                <a16:creationId xmlns:a16="http://schemas.microsoft.com/office/drawing/2014/main" id="{3BAC8881-9722-4171-A654-1C097E28A28E}"/>
              </a:ext>
            </a:extLst>
          </p:cNvPr>
          <p:cNvSpPr/>
          <p:nvPr/>
        </p:nvSpPr>
        <p:spPr>
          <a:xfrm>
            <a:off x="4136324" y="6142383"/>
            <a:ext cx="8055676" cy="71561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10" name="Rettangolo 9">
            <a:extLst>
              <a:ext uri="{FF2B5EF4-FFF2-40B4-BE49-F238E27FC236}">
                <a16:creationId xmlns:a16="http://schemas.microsoft.com/office/drawing/2014/main" id="{D7147C2B-6CED-4336-8CC7-2F9ADFCAA229}"/>
              </a:ext>
            </a:extLst>
          </p:cNvPr>
          <p:cNvSpPr/>
          <p:nvPr/>
        </p:nvSpPr>
        <p:spPr>
          <a:xfrm>
            <a:off x="5166746" y="829716"/>
            <a:ext cx="1272208" cy="5096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Menù</a:t>
            </a:r>
          </a:p>
        </p:txBody>
      </p:sp>
      <p:sp>
        <p:nvSpPr>
          <p:cNvPr id="11" name="Rettangolo 10">
            <a:extLst>
              <a:ext uri="{FF2B5EF4-FFF2-40B4-BE49-F238E27FC236}">
                <a16:creationId xmlns:a16="http://schemas.microsoft.com/office/drawing/2014/main" id="{A982DAA5-86E9-470F-894E-F42977EE8D28}"/>
              </a:ext>
            </a:extLst>
          </p:cNvPr>
          <p:cNvSpPr/>
          <p:nvPr/>
        </p:nvSpPr>
        <p:spPr>
          <a:xfrm>
            <a:off x="2841992" y="1246010"/>
            <a:ext cx="1272208" cy="5096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Comandi rapidi</a:t>
            </a:r>
          </a:p>
        </p:txBody>
      </p:sp>
      <p:sp>
        <p:nvSpPr>
          <p:cNvPr id="12" name="Rettangolo 11">
            <a:extLst>
              <a:ext uri="{FF2B5EF4-FFF2-40B4-BE49-F238E27FC236}">
                <a16:creationId xmlns:a16="http://schemas.microsoft.com/office/drawing/2014/main" id="{1B3F2E1D-CEDF-4416-BBBF-8F75145015BC}"/>
              </a:ext>
            </a:extLst>
          </p:cNvPr>
          <p:cNvSpPr/>
          <p:nvPr/>
        </p:nvSpPr>
        <p:spPr>
          <a:xfrm>
            <a:off x="1309093" y="3174200"/>
            <a:ext cx="1272208" cy="5096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Editor di testo</a:t>
            </a:r>
          </a:p>
        </p:txBody>
      </p:sp>
      <p:sp>
        <p:nvSpPr>
          <p:cNvPr id="13" name="Rettangolo 12">
            <a:extLst>
              <a:ext uri="{FF2B5EF4-FFF2-40B4-BE49-F238E27FC236}">
                <a16:creationId xmlns:a16="http://schemas.microsoft.com/office/drawing/2014/main" id="{C74A0973-920F-4C82-A228-47B8E9EDE493}"/>
              </a:ext>
            </a:extLst>
          </p:cNvPr>
          <p:cNvSpPr/>
          <p:nvPr/>
        </p:nvSpPr>
        <p:spPr>
          <a:xfrm>
            <a:off x="696361" y="5506768"/>
            <a:ext cx="2325758" cy="53343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Output compilazione/ scrittura ed errori</a:t>
            </a:r>
          </a:p>
        </p:txBody>
      </p:sp>
      <p:cxnSp>
        <p:nvCxnSpPr>
          <p:cNvPr id="15" name="Connettore diritto 14">
            <a:extLst>
              <a:ext uri="{FF2B5EF4-FFF2-40B4-BE49-F238E27FC236}">
                <a16:creationId xmlns:a16="http://schemas.microsoft.com/office/drawing/2014/main" id="{351508E1-0BF3-460C-B6B9-86FD10DB6FC8}"/>
              </a:ext>
            </a:extLst>
          </p:cNvPr>
          <p:cNvCxnSpPr>
            <a:stCxn id="10" idx="2"/>
          </p:cNvCxnSpPr>
          <p:nvPr/>
        </p:nvCxnSpPr>
        <p:spPr>
          <a:xfrm flipH="1">
            <a:off x="5287617" y="1339316"/>
            <a:ext cx="515233" cy="748611"/>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C3D84E1-3FAF-46CD-BF9F-4AF40AFAA90B}"/>
              </a:ext>
            </a:extLst>
          </p:cNvPr>
          <p:cNvCxnSpPr>
            <a:cxnSpLocks/>
            <a:stCxn id="11" idx="2"/>
          </p:cNvCxnSpPr>
          <p:nvPr/>
        </p:nvCxnSpPr>
        <p:spPr>
          <a:xfrm>
            <a:off x="3478096" y="1755610"/>
            <a:ext cx="1272208" cy="50960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3BB8BB2-8B0B-4D06-A1D8-D30102F43EEB}"/>
              </a:ext>
            </a:extLst>
          </p:cNvPr>
          <p:cNvCxnSpPr>
            <a:cxnSpLocks/>
          </p:cNvCxnSpPr>
          <p:nvPr/>
        </p:nvCxnSpPr>
        <p:spPr>
          <a:xfrm>
            <a:off x="2581301" y="3368910"/>
            <a:ext cx="1821734" cy="322938"/>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466BA59-F68E-4668-866F-04156C86A3E2}"/>
              </a:ext>
            </a:extLst>
          </p:cNvPr>
          <p:cNvCxnSpPr>
            <a:cxnSpLocks/>
            <a:stCxn id="13" idx="3"/>
          </p:cNvCxnSpPr>
          <p:nvPr/>
        </p:nvCxnSpPr>
        <p:spPr>
          <a:xfrm>
            <a:off x="3022119" y="5773484"/>
            <a:ext cx="1241768" cy="47822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16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entr" presetSubtype="0"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BD253A4-9AB4-41F6-9349-C79750A1817A}"/>
              </a:ext>
            </a:extLst>
          </p:cNvPr>
          <p:cNvSpPr txBox="1"/>
          <p:nvPr/>
        </p:nvSpPr>
        <p:spPr>
          <a:xfrm>
            <a:off x="213552" y="315075"/>
            <a:ext cx="4984613" cy="769441"/>
          </a:xfrm>
          <a:prstGeom prst="rect">
            <a:avLst/>
          </a:prstGeom>
          <a:noFill/>
        </p:spPr>
        <p:txBody>
          <a:bodyPr wrap="square" rtlCol="0">
            <a:spAutoFit/>
          </a:bodyPr>
          <a:lstStyle/>
          <a:p>
            <a:r>
              <a:rPr lang="it-IT" sz="4400" dirty="0">
                <a:solidFill>
                  <a:schemeClr val="bg1"/>
                </a:solidFill>
                <a:latin typeface="+mj-lt"/>
              </a:rPr>
              <a:t>Arduino IDE  </a:t>
            </a:r>
          </a:p>
        </p:txBody>
      </p:sp>
      <p:sp>
        <p:nvSpPr>
          <p:cNvPr id="3" name="Rettangolo 2">
            <a:extLst>
              <a:ext uri="{FF2B5EF4-FFF2-40B4-BE49-F238E27FC236}">
                <a16:creationId xmlns:a16="http://schemas.microsoft.com/office/drawing/2014/main" id="{CD5EBA8D-9E2E-4472-A04E-62EA9C75B7E9}"/>
              </a:ext>
            </a:extLst>
          </p:cNvPr>
          <p:cNvSpPr/>
          <p:nvPr/>
        </p:nvSpPr>
        <p:spPr>
          <a:xfrm>
            <a:off x="-978123" y="1003513"/>
            <a:ext cx="4556209"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2753AC50-12D9-4C7B-855F-9DA46CE9D46B}"/>
              </a:ext>
            </a:extLst>
          </p:cNvPr>
          <p:cNvSpPr/>
          <p:nvPr/>
        </p:nvSpPr>
        <p:spPr>
          <a:xfrm>
            <a:off x="4136325" y="1959428"/>
            <a:ext cx="8055675" cy="4896000"/>
          </a:xfrm>
          <a:prstGeom prst="rect">
            <a:avLst/>
          </a:prstGeom>
          <a:blipFill dpi="0" rotWithShape="1">
            <a:blip r:embed="rId2"/>
            <a:srcRect/>
            <a:stretch>
              <a:fillRect l="-51" r="-51"/>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Elemento grafico 4" descr="Freccia linea, inversione a U orizzontale">
            <a:hlinkClick r:id="rId3" action="ppaction://hlinksldjump"/>
            <a:extLst>
              <a:ext uri="{FF2B5EF4-FFF2-40B4-BE49-F238E27FC236}">
                <a16:creationId xmlns:a16="http://schemas.microsoft.com/office/drawing/2014/main" id="{F1EB4770-4201-49BE-9A4F-7768F32F2C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943600"/>
            <a:ext cx="914400" cy="914400"/>
          </a:xfrm>
          <a:prstGeom prst="rect">
            <a:avLst/>
          </a:prstGeom>
        </p:spPr>
      </p:pic>
      <p:sp>
        <p:nvSpPr>
          <p:cNvPr id="6" name="Rettangolo 5">
            <a:extLst>
              <a:ext uri="{FF2B5EF4-FFF2-40B4-BE49-F238E27FC236}">
                <a16:creationId xmlns:a16="http://schemas.microsoft.com/office/drawing/2014/main" id="{84148E3E-008F-403C-8D6D-64BF9F4609D4}"/>
              </a:ext>
            </a:extLst>
          </p:cNvPr>
          <p:cNvSpPr/>
          <p:nvPr/>
        </p:nvSpPr>
        <p:spPr>
          <a:xfrm>
            <a:off x="4542182" y="2842591"/>
            <a:ext cx="1630017" cy="1391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Rettangolo 6">
            <a:extLst>
              <a:ext uri="{FF2B5EF4-FFF2-40B4-BE49-F238E27FC236}">
                <a16:creationId xmlns:a16="http://schemas.microsoft.com/office/drawing/2014/main" id="{FA37C81F-1EDE-45C0-B2A9-24ADCFC0D30A}"/>
              </a:ext>
            </a:extLst>
          </p:cNvPr>
          <p:cNvSpPr/>
          <p:nvPr/>
        </p:nvSpPr>
        <p:spPr>
          <a:xfrm>
            <a:off x="4542182" y="2107095"/>
            <a:ext cx="218661" cy="8945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8" name="Rettangolo 7">
            <a:extLst>
              <a:ext uri="{FF2B5EF4-FFF2-40B4-BE49-F238E27FC236}">
                <a16:creationId xmlns:a16="http://schemas.microsoft.com/office/drawing/2014/main" id="{348685D5-F087-4CD2-951D-309756E76409}"/>
              </a:ext>
            </a:extLst>
          </p:cNvPr>
          <p:cNvSpPr/>
          <p:nvPr/>
        </p:nvSpPr>
        <p:spPr>
          <a:xfrm>
            <a:off x="580605" y="2842591"/>
            <a:ext cx="2256183" cy="3677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Dal sottomenù Sketch</a:t>
            </a:r>
          </a:p>
        </p:txBody>
      </p:sp>
      <p:sp>
        <p:nvSpPr>
          <p:cNvPr id="9" name="Rettangolo 8">
            <a:extLst>
              <a:ext uri="{FF2B5EF4-FFF2-40B4-BE49-F238E27FC236}">
                <a16:creationId xmlns:a16="http://schemas.microsoft.com/office/drawing/2014/main" id="{33212B86-D1C3-4826-82C3-C48FB4156374}"/>
              </a:ext>
            </a:extLst>
          </p:cNvPr>
          <p:cNvSpPr/>
          <p:nvPr/>
        </p:nvSpPr>
        <p:spPr>
          <a:xfrm>
            <a:off x="580605" y="4655654"/>
            <a:ext cx="3017360" cy="54830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Sarà possibile selezionare la libreria che si vuole importare</a:t>
            </a:r>
          </a:p>
        </p:txBody>
      </p:sp>
      <p:cxnSp>
        <p:nvCxnSpPr>
          <p:cNvPr id="11" name="Connettore diritto 10">
            <a:extLst>
              <a:ext uri="{FF2B5EF4-FFF2-40B4-BE49-F238E27FC236}">
                <a16:creationId xmlns:a16="http://schemas.microsoft.com/office/drawing/2014/main" id="{7BC978DF-2658-4F51-A06C-A6C669045296}"/>
              </a:ext>
            </a:extLst>
          </p:cNvPr>
          <p:cNvCxnSpPr>
            <a:stCxn id="8" idx="3"/>
            <a:endCxn id="7" idx="1"/>
          </p:cNvCxnSpPr>
          <p:nvPr/>
        </p:nvCxnSpPr>
        <p:spPr>
          <a:xfrm flipV="1">
            <a:off x="2836788" y="2151822"/>
            <a:ext cx="1705394" cy="874643"/>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583DD408-82A6-41E9-88D7-B382C6CDB000}"/>
              </a:ext>
            </a:extLst>
          </p:cNvPr>
          <p:cNvCxnSpPr>
            <a:cxnSpLocks/>
            <a:stCxn id="9" idx="3"/>
          </p:cNvCxnSpPr>
          <p:nvPr/>
        </p:nvCxnSpPr>
        <p:spPr>
          <a:xfrm flipV="1">
            <a:off x="3597965" y="2917964"/>
            <a:ext cx="944217" cy="2011845"/>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14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entr" presetSubtype="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A07CBE0-CFAC-4928-BEAE-3E4D74AE61D0}"/>
              </a:ext>
            </a:extLst>
          </p:cNvPr>
          <p:cNvSpPr txBox="1"/>
          <p:nvPr/>
        </p:nvSpPr>
        <p:spPr>
          <a:xfrm>
            <a:off x="213552" y="315075"/>
            <a:ext cx="3523561" cy="769441"/>
          </a:xfrm>
          <a:prstGeom prst="rect">
            <a:avLst/>
          </a:prstGeom>
          <a:noFill/>
        </p:spPr>
        <p:txBody>
          <a:bodyPr wrap="square" rtlCol="0">
            <a:spAutoFit/>
          </a:bodyPr>
          <a:lstStyle/>
          <a:p>
            <a:r>
              <a:rPr lang="it-IT" sz="4400" dirty="0">
                <a:solidFill>
                  <a:schemeClr val="bg1"/>
                </a:solidFill>
                <a:latin typeface="+mj-lt"/>
              </a:rPr>
              <a:t>Arduino IDE </a:t>
            </a:r>
          </a:p>
        </p:txBody>
      </p:sp>
      <p:sp>
        <p:nvSpPr>
          <p:cNvPr id="3" name="Rettangolo 2">
            <a:extLst>
              <a:ext uri="{FF2B5EF4-FFF2-40B4-BE49-F238E27FC236}">
                <a16:creationId xmlns:a16="http://schemas.microsoft.com/office/drawing/2014/main" id="{8FFE5C19-9EF7-4FAA-BF67-52DCD52A2FFE}"/>
              </a:ext>
            </a:extLst>
          </p:cNvPr>
          <p:cNvSpPr/>
          <p:nvPr/>
        </p:nvSpPr>
        <p:spPr>
          <a:xfrm>
            <a:off x="-988063" y="1007706"/>
            <a:ext cx="4566149"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6ABA2B00-67FB-4587-B107-FB02A9794D91}"/>
              </a:ext>
            </a:extLst>
          </p:cNvPr>
          <p:cNvSpPr/>
          <p:nvPr/>
        </p:nvSpPr>
        <p:spPr>
          <a:xfrm>
            <a:off x="4136325" y="1959428"/>
            <a:ext cx="8055675" cy="4896000"/>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Elemento grafico 4" descr="Freccia linea, inversione a U orizzontale">
            <a:hlinkClick r:id="rId3" action="ppaction://hlinksldjump"/>
            <a:extLst>
              <a:ext uri="{FF2B5EF4-FFF2-40B4-BE49-F238E27FC236}">
                <a16:creationId xmlns:a16="http://schemas.microsoft.com/office/drawing/2014/main" id="{73E70261-259D-4C2E-B982-84E430D445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943600"/>
            <a:ext cx="914400" cy="914400"/>
          </a:xfrm>
          <a:prstGeom prst="rect">
            <a:avLst/>
          </a:prstGeom>
        </p:spPr>
      </p:pic>
      <p:sp>
        <p:nvSpPr>
          <p:cNvPr id="6" name="Rettangolo 5">
            <a:extLst>
              <a:ext uri="{FF2B5EF4-FFF2-40B4-BE49-F238E27FC236}">
                <a16:creationId xmlns:a16="http://schemas.microsoft.com/office/drawing/2014/main" id="{5B6E0ADD-6D62-45B9-99A9-1A854ED195F4}"/>
              </a:ext>
            </a:extLst>
          </p:cNvPr>
          <p:cNvSpPr/>
          <p:nvPr/>
        </p:nvSpPr>
        <p:spPr>
          <a:xfrm>
            <a:off x="4760843" y="2107095"/>
            <a:ext cx="308114" cy="9939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Rettangolo 6">
            <a:extLst>
              <a:ext uri="{FF2B5EF4-FFF2-40B4-BE49-F238E27FC236}">
                <a16:creationId xmlns:a16="http://schemas.microsoft.com/office/drawing/2014/main" id="{22F58870-955E-44D1-8244-2DB1F9F49B5D}"/>
              </a:ext>
            </a:extLst>
          </p:cNvPr>
          <p:cNvSpPr/>
          <p:nvPr/>
        </p:nvSpPr>
        <p:spPr>
          <a:xfrm>
            <a:off x="4760843" y="2673626"/>
            <a:ext cx="1749287" cy="13252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8" name="Rettangolo 7">
            <a:extLst>
              <a:ext uri="{FF2B5EF4-FFF2-40B4-BE49-F238E27FC236}">
                <a16:creationId xmlns:a16="http://schemas.microsoft.com/office/drawing/2014/main" id="{B56906FE-6861-4D82-A10A-0C2FFB1107CB}"/>
              </a:ext>
            </a:extLst>
          </p:cNvPr>
          <p:cNvSpPr/>
          <p:nvPr/>
        </p:nvSpPr>
        <p:spPr>
          <a:xfrm>
            <a:off x="4760843" y="2806148"/>
            <a:ext cx="1749287" cy="1391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9" name="Rettangolo 8">
            <a:extLst>
              <a:ext uri="{FF2B5EF4-FFF2-40B4-BE49-F238E27FC236}">
                <a16:creationId xmlns:a16="http://schemas.microsoft.com/office/drawing/2014/main" id="{BEE97E47-F88A-4F2F-9D61-5A21796A7D27}"/>
              </a:ext>
            </a:extLst>
          </p:cNvPr>
          <p:cNvSpPr/>
          <p:nvPr/>
        </p:nvSpPr>
        <p:spPr>
          <a:xfrm>
            <a:off x="4760843" y="3097696"/>
            <a:ext cx="1749287" cy="1391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10" name="Rettangolo 9">
            <a:extLst>
              <a:ext uri="{FF2B5EF4-FFF2-40B4-BE49-F238E27FC236}">
                <a16:creationId xmlns:a16="http://schemas.microsoft.com/office/drawing/2014/main" id="{100FA0B5-5968-4FF9-8660-ACAFB770F05A}"/>
              </a:ext>
            </a:extLst>
          </p:cNvPr>
          <p:cNvSpPr/>
          <p:nvPr/>
        </p:nvSpPr>
        <p:spPr>
          <a:xfrm>
            <a:off x="4760842" y="3236844"/>
            <a:ext cx="1749287" cy="1391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11" name="Rettangolo 10">
            <a:extLst>
              <a:ext uri="{FF2B5EF4-FFF2-40B4-BE49-F238E27FC236}">
                <a16:creationId xmlns:a16="http://schemas.microsoft.com/office/drawing/2014/main" id="{9C693DB1-5BF6-42E9-954B-A4825296A200}"/>
              </a:ext>
            </a:extLst>
          </p:cNvPr>
          <p:cNvSpPr/>
          <p:nvPr/>
        </p:nvSpPr>
        <p:spPr>
          <a:xfrm>
            <a:off x="835914" y="1510446"/>
            <a:ext cx="2291804" cy="5334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Dal sottomenù Strumenti</a:t>
            </a:r>
          </a:p>
        </p:txBody>
      </p:sp>
      <p:sp>
        <p:nvSpPr>
          <p:cNvPr id="12" name="Rettangolo 11">
            <a:extLst>
              <a:ext uri="{FF2B5EF4-FFF2-40B4-BE49-F238E27FC236}">
                <a16:creationId xmlns:a16="http://schemas.microsoft.com/office/drawing/2014/main" id="{9DF6E641-1F32-44F6-A1C2-76868D5830D6}"/>
              </a:ext>
            </a:extLst>
          </p:cNvPr>
          <p:cNvSpPr/>
          <p:nvPr/>
        </p:nvSpPr>
        <p:spPr>
          <a:xfrm>
            <a:off x="91304" y="2790734"/>
            <a:ext cx="3113025" cy="84151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Sarà possibile accedere alla finestra per leggere l’input dalla seriale di Arduino</a:t>
            </a:r>
          </a:p>
        </p:txBody>
      </p:sp>
      <p:sp>
        <p:nvSpPr>
          <p:cNvPr id="13" name="Rettangolo 12">
            <a:extLst>
              <a:ext uri="{FF2B5EF4-FFF2-40B4-BE49-F238E27FC236}">
                <a16:creationId xmlns:a16="http://schemas.microsoft.com/office/drawing/2014/main" id="{D67F676C-8018-409E-99BC-F5A43DF41A68}"/>
              </a:ext>
            </a:extLst>
          </p:cNvPr>
          <p:cNvSpPr/>
          <p:nvPr/>
        </p:nvSpPr>
        <p:spPr>
          <a:xfrm>
            <a:off x="447261" y="4283766"/>
            <a:ext cx="3414617" cy="106378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bg1"/>
                </a:solidFill>
              </a:rPr>
              <a:t>Sarà possibile accedere alla finestra per </a:t>
            </a:r>
            <a:r>
              <a:rPr lang="it-IT" dirty="0" err="1">
                <a:solidFill>
                  <a:schemeClr val="bg1"/>
                </a:solidFill>
              </a:rPr>
              <a:t>graficare</a:t>
            </a:r>
            <a:r>
              <a:rPr lang="it-IT" dirty="0">
                <a:solidFill>
                  <a:schemeClr val="bg1"/>
                </a:solidFill>
              </a:rPr>
              <a:t> (se adeguatamente formattati) i dati in ingresso dalla seriale di Arduino</a:t>
            </a:r>
          </a:p>
        </p:txBody>
      </p:sp>
      <p:sp>
        <p:nvSpPr>
          <p:cNvPr id="14" name="Rettangolo 13">
            <a:extLst>
              <a:ext uri="{FF2B5EF4-FFF2-40B4-BE49-F238E27FC236}">
                <a16:creationId xmlns:a16="http://schemas.microsoft.com/office/drawing/2014/main" id="{0EA303C6-9295-4ACA-9977-0A7C0460DB96}"/>
              </a:ext>
            </a:extLst>
          </p:cNvPr>
          <p:cNvSpPr/>
          <p:nvPr/>
        </p:nvSpPr>
        <p:spPr>
          <a:xfrm>
            <a:off x="4078972" y="5334000"/>
            <a:ext cx="3113025" cy="84151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tx1"/>
                </a:solidFill>
              </a:rPr>
              <a:t>Sarà possibile selezionare il modello di scheda collegato al PC</a:t>
            </a:r>
          </a:p>
        </p:txBody>
      </p:sp>
      <p:sp>
        <p:nvSpPr>
          <p:cNvPr id="15" name="Rettangolo 14">
            <a:extLst>
              <a:ext uri="{FF2B5EF4-FFF2-40B4-BE49-F238E27FC236}">
                <a16:creationId xmlns:a16="http://schemas.microsoft.com/office/drawing/2014/main" id="{BACAFC9E-D0BD-4DB2-B9C8-6F4CDB3E517A}"/>
              </a:ext>
            </a:extLst>
          </p:cNvPr>
          <p:cNvSpPr/>
          <p:nvPr/>
        </p:nvSpPr>
        <p:spPr>
          <a:xfrm>
            <a:off x="7978117" y="4795630"/>
            <a:ext cx="3113025" cy="84151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it-IT" dirty="0">
                <a:solidFill>
                  <a:schemeClr val="tx1"/>
                </a:solidFill>
              </a:rPr>
              <a:t>Sarà possibile selezionare la porta alla quale è collegata la scheda Arduino</a:t>
            </a:r>
          </a:p>
        </p:txBody>
      </p:sp>
      <p:cxnSp>
        <p:nvCxnSpPr>
          <p:cNvPr id="17" name="Connettore diritto 16">
            <a:extLst>
              <a:ext uri="{FF2B5EF4-FFF2-40B4-BE49-F238E27FC236}">
                <a16:creationId xmlns:a16="http://schemas.microsoft.com/office/drawing/2014/main" id="{33894F71-AC3D-44ED-9C28-89693418A76E}"/>
              </a:ext>
            </a:extLst>
          </p:cNvPr>
          <p:cNvCxnSpPr>
            <a:stCxn id="11" idx="3"/>
            <a:endCxn id="6" idx="1"/>
          </p:cNvCxnSpPr>
          <p:nvPr/>
        </p:nvCxnSpPr>
        <p:spPr>
          <a:xfrm>
            <a:off x="3127718" y="1777147"/>
            <a:ext cx="1633125" cy="379644"/>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DB125446-E198-464B-96DC-075A61AC903D}"/>
              </a:ext>
            </a:extLst>
          </p:cNvPr>
          <p:cNvCxnSpPr>
            <a:cxnSpLocks/>
            <a:stCxn id="12" idx="3"/>
            <a:endCxn id="7" idx="1"/>
          </p:cNvCxnSpPr>
          <p:nvPr/>
        </p:nvCxnSpPr>
        <p:spPr>
          <a:xfrm flipV="1">
            <a:off x="3204329" y="2739887"/>
            <a:ext cx="1556514" cy="471604"/>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90586ED3-861E-46FA-A2AC-0E254EC8D206}"/>
              </a:ext>
            </a:extLst>
          </p:cNvPr>
          <p:cNvCxnSpPr>
            <a:cxnSpLocks/>
            <a:stCxn id="13" idx="3"/>
            <a:endCxn id="8" idx="1"/>
          </p:cNvCxnSpPr>
          <p:nvPr/>
        </p:nvCxnSpPr>
        <p:spPr>
          <a:xfrm flipV="1">
            <a:off x="3861878" y="2875722"/>
            <a:ext cx="898965" cy="1939938"/>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FCCD2AA6-305A-4F4D-8EDA-52CA3B2297FD}"/>
              </a:ext>
            </a:extLst>
          </p:cNvPr>
          <p:cNvCxnSpPr>
            <a:cxnSpLocks/>
            <a:stCxn id="14" idx="0"/>
            <a:endCxn id="9" idx="1"/>
          </p:cNvCxnSpPr>
          <p:nvPr/>
        </p:nvCxnSpPr>
        <p:spPr>
          <a:xfrm flipH="1" flipV="1">
            <a:off x="4760843" y="3167270"/>
            <a:ext cx="874642" cy="216673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E02E1012-5442-4C3B-9E04-A2C71DB26E0F}"/>
              </a:ext>
            </a:extLst>
          </p:cNvPr>
          <p:cNvCxnSpPr>
            <a:cxnSpLocks/>
            <a:stCxn id="15" idx="0"/>
          </p:cNvCxnSpPr>
          <p:nvPr/>
        </p:nvCxnSpPr>
        <p:spPr>
          <a:xfrm flipH="1" flipV="1">
            <a:off x="6510130" y="3306418"/>
            <a:ext cx="3024500" cy="1489212"/>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24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entr" presetSubtype="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0A7B36CD-89BE-43AB-9AE1-0C9786D7DC96}"/>
              </a:ext>
            </a:extLst>
          </p:cNvPr>
          <p:cNvSpPr/>
          <p:nvPr/>
        </p:nvSpPr>
        <p:spPr>
          <a:xfrm>
            <a:off x="4136325" y="1959428"/>
            <a:ext cx="8055675" cy="4896000"/>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F2876CF9-E7A5-47E1-9224-9AA81BBC8DB2}"/>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Hardware</a:t>
            </a:r>
          </a:p>
        </p:txBody>
      </p:sp>
      <p:sp>
        <p:nvSpPr>
          <p:cNvPr id="5" name="Rettangolo 4">
            <a:extLst>
              <a:ext uri="{FF2B5EF4-FFF2-40B4-BE49-F238E27FC236}">
                <a16:creationId xmlns:a16="http://schemas.microsoft.com/office/drawing/2014/main" id="{0FC9CF12-D86C-4564-A4FF-1DD9EA64878E}"/>
              </a:ext>
            </a:extLst>
          </p:cNvPr>
          <p:cNvSpPr/>
          <p:nvPr/>
        </p:nvSpPr>
        <p:spPr>
          <a:xfrm>
            <a:off x="-678327" y="1007706"/>
            <a:ext cx="3759457"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Elemento grafico 7" descr="Freccia linea, inversione a U orizzontale">
            <a:hlinkClick r:id="rId3" action="ppaction://hlinksldjump"/>
            <a:extLst>
              <a:ext uri="{FF2B5EF4-FFF2-40B4-BE49-F238E27FC236}">
                <a16:creationId xmlns:a16="http://schemas.microsoft.com/office/drawing/2014/main" id="{D3E42C26-727C-42CB-B7A7-4B118DF934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943600"/>
            <a:ext cx="914400" cy="914400"/>
          </a:xfrm>
          <a:prstGeom prst="rect">
            <a:avLst/>
          </a:prstGeom>
        </p:spPr>
      </p:pic>
      <p:sp>
        <p:nvSpPr>
          <p:cNvPr id="11" name="Rettangolo con angoli arrotondati 10">
            <a:hlinkClick r:id="rId6" action="ppaction://hlinksldjump"/>
            <a:extLst>
              <a:ext uri="{FF2B5EF4-FFF2-40B4-BE49-F238E27FC236}">
                <a16:creationId xmlns:a16="http://schemas.microsoft.com/office/drawing/2014/main" id="{AFFC6A68-32B1-4E84-B925-60ABC47F15DE}"/>
              </a:ext>
            </a:extLst>
          </p:cNvPr>
          <p:cNvSpPr/>
          <p:nvPr/>
        </p:nvSpPr>
        <p:spPr>
          <a:xfrm>
            <a:off x="-188844" y="3214048"/>
            <a:ext cx="2168068" cy="1171852"/>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dirty="0">
                <a:latin typeface="+mj-lt"/>
              </a:rPr>
              <a:t>TEORIA DI ELETTRONICA</a:t>
            </a:r>
          </a:p>
        </p:txBody>
      </p:sp>
      <p:sp>
        <p:nvSpPr>
          <p:cNvPr id="12" name="Rettangolo con angoli arrotondati 11">
            <a:hlinkClick r:id="rId7" action="ppaction://hlinksldjump"/>
            <a:extLst>
              <a:ext uri="{FF2B5EF4-FFF2-40B4-BE49-F238E27FC236}">
                <a16:creationId xmlns:a16="http://schemas.microsoft.com/office/drawing/2014/main" id="{54517850-C4F2-47FE-BBEA-FED25D785069}"/>
              </a:ext>
            </a:extLst>
          </p:cNvPr>
          <p:cNvSpPr/>
          <p:nvPr/>
        </p:nvSpPr>
        <p:spPr>
          <a:xfrm>
            <a:off x="-188844" y="4578824"/>
            <a:ext cx="2168067" cy="1171852"/>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dirty="0">
                <a:latin typeface="+mj-lt"/>
              </a:rPr>
              <a:t>MODELLI DI ARDUINO</a:t>
            </a:r>
          </a:p>
        </p:txBody>
      </p:sp>
    </p:spTree>
    <p:extLst>
      <p:ext uri="{BB962C8B-B14F-4D97-AF65-F5344CB8AC3E}">
        <p14:creationId xmlns:p14="http://schemas.microsoft.com/office/powerpoint/2010/main" val="136130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FC86D267-344F-4E84-888C-97A77B81D98B}"/>
              </a:ext>
            </a:extLst>
          </p:cNvPr>
          <p:cNvSpPr/>
          <p:nvPr/>
        </p:nvSpPr>
        <p:spPr>
          <a:xfrm>
            <a:off x="4136325" y="1959429"/>
            <a:ext cx="8055675" cy="489857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853359D-52AB-4D57-A9BA-E90D223F7039}"/>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Arduino Uno R3</a:t>
            </a:r>
          </a:p>
        </p:txBody>
      </p:sp>
      <p:sp>
        <p:nvSpPr>
          <p:cNvPr id="6" name="Rettangolo 5">
            <a:extLst>
              <a:ext uri="{FF2B5EF4-FFF2-40B4-BE49-F238E27FC236}">
                <a16:creationId xmlns:a16="http://schemas.microsoft.com/office/drawing/2014/main" id="{A945F9CC-274F-47E7-9AE8-B7F8104CA281}"/>
              </a:ext>
            </a:extLst>
          </p:cNvPr>
          <p:cNvSpPr/>
          <p:nvPr/>
        </p:nvSpPr>
        <p:spPr>
          <a:xfrm>
            <a:off x="-1611389" y="1007706"/>
            <a:ext cx="6230042"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FB71E7B8-C9D0-4801-992C-B629C36E4D0F}"/>
                  </a:ext>
                </a:extLst>
              </p:cNvPr>
              <p:cNvSpPr txBox="1"/>
              <p:nvPr/>
            </p:nvSpPr>
            <p:spPr>
              <a:xfrm>
                <a:off x="556590" y="1550504"/>
                <a:ext cx="3697357" cy="1477328"/>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Alimentazione: </a:t>
                </a:r>
                <a14:m>
                  <m:oMath xmlns:m="http://schemas.openxmlformats.org/officeDocument/2006/math">
                    <m:r>
                      <a:rPr lang="it-IT" b="0" i="1" smtClean="0">
                        <a:solidFill>
                          <a:schemeClr val="bg1"/>
                        </a:solidFill>
                        <a:latin typeface="Cambria Math" panose="02040503050406030204" pitchFamily="18" charset="0"/>
                      </a:rPr>
                      <m:t>5</m:t>
                    </m:r>
                    <m:r>
                      <a:rPr lang="it-IT" b="0" i="1" smtClean="0">
                        <a:solidFill>
                          <a:schemeClr val="bg1"/>
                        </a:solidFill>
                        <a:latin typeface="Cambria Math" panose="02040503050406030204" pitchFamily="18" charset="0"/>
                      </a:rPr>
                      <m:t>𝑉</m:t>
                    </m:r>
                  </m:oMath>
                </a14:m>
                <a:endParaRPr lang="it-IT" dirty="0">
                  <a:solidFill>
                    <a:schemeClr val="bg1"/>
                  </a:solidFill>
                </a:endParaRPr>
              </a:p>
              <a:p>
                <a:pPr marL="285750" indent="-285750">
                  <a:buFont typeface="Arial" panose="020B0604020202020204" pitchFamily="34" charset="0"/>
                  <a:buChar char="•"/>
                </a:pPr>
                <a:r>
                  <a:rPr lang="it-IT" dirty="0">
                    <a:solidFill>
                      <a:schemeClr val="bg1"/>
                    </a:solidFill>
                  </a:rPr>
                  <a:t>Numero pin digitali: 14</a:t>
                </a:r>
              </a:p>
              <a:p>
                <a:pPr marL="742950" lvl="1" indent="-285750">
                  <a:buFont typeface="Arial" panose="020B0604020202020204" pitchFamily="34" charset="0"/>
                  <a:buChar char="•"/>
                </a:pPr>
                <a:r>
                  <a:rPr lang="it-IT" dirty="0">
                    <a:solidFill>
                      <a:schemeClr val="bg1"/>
                    </a:solidFill>
                  </a:rPr>
                  <a:t>Di cui PWM: 6</a:t>
                </a:r>
              </a:p>
              <a:p>
                <a:pPr marL="285750" indent="-285750">
                  <a:buFont typeface="Arial" panose="020B0604020202020204" pitchFamily="34" charset="0"/>
                  <a:buChar char="•"/>
                </a:pPr>
                <a:r>
                  <a:rPr lang="it-IT" dirty="0">
                    <a:solidFill>
                      <a:schemeClr val="bg1"/>
                    </a:solidFill>
                  </a:rPr>
                  <a:t>Numero pin analogici: 6</a:t>
                </a:r>
              </a:p>
              <a:p>
                <a:pPr marL="285750" indent="-285750">
                  <a:buFont typeface="Arial" panose="020B0604020202020204" pitchFamily="34" charset="0"/>
                  <a:buChar char="•"/>
                </a:pPr>
                <a:r>
                  <a:rPr lang="it-IT" dirty="0">
                    <a:solidFill>
                      <a:schemeClr val="bg1"/>
                    </a:solidFill>
                  </a:rPr>
                  <a:t>Corrente massima per pin: </a:t>
                </a:r>
                <a14:m>
                  <m:oMath xmlns:m="http://schemas.openxmlformats.org/officeDocument/2006/math">
                    <m:r>
                      <a:rPr lang="it-IT" b="0" i="1" smtClean="0">
                        <a:solidFill>
                          <a:schemeClr val="bg1"/>
                        </a:solidFill>
                        <a:latin typeface="Cambria Math" panose="02040503050406030204" pitchFamily="18" charset="0"/>
                      </a:rPr>
                      <m:t>20 </m:t>
                    </m:r>
                    <m:r>
                      <a:rPr lang="it-IT" b="0" i="1" smtClean="0">
                        <a:solidFill>
                          <a:schemeClr val="bg1"/>
                        </a:solidFill>
                        <a:latin typeface="Cambria Math" panose="02040503050406030204" pitchFamily="18" charset="0"/>
                      </a:rPr>
                      <m:t>𝑚𝐴</m:t>
                    </m:r>
                  </m:oMath>
                </a14:m>
                <a:endParaRPr lang="it-IT" dirty="0">
                  <a:solidFill>
                    <a:schemeClr val="bg1"/>
                  </a:solidFill>
                </a:endParaRPr>
              </a:p>
            </p:txBody>
          </p:sp>
        </mc:Choice>
        <mc:Fallback xmlns="">
          <p:sp>
            <p:nvSpPr>
              <p:cNvPr id="7" name="CasellaDiTesto 6">
                <a:extLst>
                  <a:ext uri="{FF2B5EF4-FFF2-40B4-BE49-F238E27FC236}">
                    <a16:creationId xmlns:a16="http://schemas.microsoft.com/office/drawing/2014/main" id="{FB71E7B8-C9D0-4801-992C-B629C36E4D0F}"/>
                  </a:ext>
                </a:extLst>
              </p:cNvPr>
              <p:cNvSpPr txBox="1">
                <a:spLocks noRot="1" noChangeAspect="1" noMove="1" noResize="1" noEditPoints="1" noAdjustHandles="1" noChangeArrowheads="1" noChangeShapeType="1" noTextEdit="1"/>
              </p:cNvSpPr>
              <p:nvPr/>
            </p:nvSpPr>
            <p:spPr>
              <a:xfrm>
                <a:off x="556590" y="1550504"/>
                <a:ext cx="3697357" cy="1477328"/>
              </a:xfrm>
              <a:prstGeom prst="rect">
                <a:avLst/>
              </a:prstGeom>
              <a:blipFill>
                <a:blip r:embed="rId3"/>
                <a:stretch>
                  <a:fillRect l="-988" t="-2058" b="-5350"/>
                </a:stretch>
              </a:blipFill>
            </p:spPr>
            <p:txBody>
              <a:bodyPr/>
              <a:lstStyle/>
              <a:p>
                <a:r>
                  <a:rPr lang="it-IT">
                    <a:noFill/>
                  </a:rPr>
                  <a:t> </a:t>
                </a:r>
              </a:p>
            </p:txBody>
          </p:sp>
        </mc:Fallback>
      </mc:AlternateContent>
      <p:pic>
        <p:nvPicPr>
          <p:cNvPr id="8" name="Elemento grafico 7" descr="Freccia linea, inversione a U orizzontale">
            <a:hlinkClick r:id="rId4" action="ppaction://hlinksldjump"/>
            <a:extLst>
              <a:ext uri="{FF2B5EF4-FFF2-40B4-BE49-F238E27FC236}">
                <a16:creationId xmlns:a16="http://schemas.microsoft.com/office/drawing/2014/main" id="{7663377F-F66A-4273-B459-5F7D79FB65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943600"/>
            <a:ext cx="914400" cy="914400"/>
          </a:xfrm>
          <a:prstGeom prst="rect">
            <a:avLst/>
          </a:prstGeom>
        </p:spPr>
      </p:pic>
    </p:spTree>
    <p:extLst>
      <p:ext uri="{BB962C8B-B14F-4D97-AF65-F5344CB8AC3E}">
        <p14:creationId xmlns:p14="http://schemas.microsoft.com/office/powerpoint/2010/main" val="126949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 presetClass="entr" presetSubtype="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tangolo 45">
            <a:extLst>
              <a:ext uri="{FF2B5EF4-FFF2-40B4-BE49-F238E27FC236}">
                <a16:creationId xmlns:a16="http://schemas.microsoft.com/office/drawing/2014/main" id="{886CA7AD-00B9-4790-BB5C-FAA8F755898F}"/>
              </a:ext>
            </a:extLst>
          </p:cNvPr>
          <p:cNvSpPr/>
          <p:nvPr/>
        </p:nvSpPr>
        <p:spPr>
          <a:xfrm>
            <a:off x="4509461" y="4124636"/>
            <a:ext cx="7682539" cy="273336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5B95408E-FF88-4450-9034-04518304C25F}"/>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Pin digitali</a:t>
            </a:r>
          </a:p>
        </p:txBody>
      </p:sp>
      <p:sp>
        <p:nvSpPr>
          <p:cNvPr id="6" name="Rettangolo 5">
            <a:extLst>
              <a:ext uri="{FF2B5EF4-FFF2-40B4-BE49-F238E27FC236}">
                <a16:creationId xmlns:a16="http://schemas.microsoft.com/office/drawing/2014/main" id="{F7F39ABD-A444-4C75-99B3-02EED89CFD6C}"/>
              </a:ext>
            </a:extLst>
          </p:cNvPr>
          <p:cNvSpPr/>
          <p:nvPr/>
        </p:nvSpPr>
        <p:spPr>
          <a:xfrm>
            <a:off x="-546652" y="1007706"/>
            <a:ext cx="3766930"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7537EACE-3871-4244-AFA7-C41EF7DCF042}"/>
              </a:ext>
            </a:extLst>
          </p:cNvPr>
          <p:cNvSpPr txBox="1"/>
          <p:nvPr/>
        </p:nvSpPr>
        <p:spPr>
          <a:xfrm>
            <a:off x="556591" y="1550504"/>
            <a:ext cx="3766930" cy="369332"/>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Possono essere settati in due stati:</a:t>
            </a:r>
          </a:p>
        </p:txBody>
      </p:sp>
      <p:sp>
        <p:nvSpPr>
          <p:cNvPr id="11" name="CasellaDiTesto 10">
            <a:extLst>
              <a:ext uri="{FF2B5EF4-FFF2-40B4-BE49-F238E27FC236}">
                <a16:creationId xmlns:a16="http://schemas.microsoft.com/office/drawing/2014/main" id="{9D478F08-FCDC-4AD3-B30B-1AE3C1BA4DA9}"/>
              </a:ext>
            </a:extLst>
          </p:cNvPr>
          <p:cNvSpPr txBox="1"/>
          <p:nvPr/>
        </p:nvSpPr>
        <p:spPr>
          <a:xfrm>
            <a:off x="4790660" y="1181172"/>
            <a:ext cx="1305339" cy="369332"/>
          </a:xfrm>
          <a:prstGeom prst="rect">
            <a:avLst/>
          </a:prstGeom>
          <a:noFill/>
        </p:spPr>
        <p:txBody>
          <a:bodyPr wrap="square" rtlCol="0">
            <a:spAutoFit/>
          </a:bodyPr>
          <a:lstStyle/>
          <a:p>
            <a:r>
              <a:rPr lang="it-IT" dirty="0">
                <a:solidFill>
                  <a:schemeClr val="bg1"/>
                </a:solidFill>
              </a:rPr>
              <a:t>INPUT</a:t>
            </a:r>
          </a:p>
        </p:txBody>
      </p:sp>
      <p:sp>
        <p:nvSpPr>
          <p:cNvPr id="12" name="CasellaDiTesto 11">
            <a:extLst>
              <a:ext uri="{FF2B5EF4-FFF2-40B4-BE49-F238E27FC236}">
                <a16:creationId xmlns:a16="http://schemas.microsoft.com/office/drawing/2014/main" id="{0E85DDA7-7E3A-4A9E-BBCF-A6C054C365A3}"/>
              </a:ext>
            </a:extLst>
          </p:cNvPr>
          <p:cNvSpPr txBox="1"/>
          <p:nvPr/>
        </p:nvSpPr>
        <p:spPr>
          <a:xfrm>
            <a:off x="4790660" y="1923042"/>
            <a:ext cx="1305339" cy="369332"/>
          </a:xfrm>
          <a:prstGeom prst="rect">
            <a:avLst/>
          </a:prstGeom>
          <a:noFill/>
        </p:spPr>
        <p:txBody>
          <a:bodyPr wrap="square" rtlCol="0">
            <a:spAutoFit/>
          </a:bodyPr>
          <a:lstStyle/>
          <a:p>
            <a:r>
              <a:rPr lang="it-IT" dirty="0">
                <a:solidFill>
                  <a:schemeClr val="bg1"/>
                </a:solidFill>
              </a:rPr>
              <a:t>OUTPUT</a:t>
            </a:r>
          </a:p>
        </p:txBody>
      </p:sp>
      <p:cxnSp>
        <p:nvCxnSpPr>
          <p:cNvPr id="14" name="Connettore 2 13">
            <a:extLst>
              <a:ext uri="{FF2B5EF4-FFF2-40B4-BE49-F238E27FC236}">
                <a16:creationId xmlns:a16="http://schemas.microsoft.com/office/drawing/2014/main" id="{F88EC13F-638C-4666-8D1D-2EE54D60B943}"/>
              </a:ext>
            </a:extLst>
          </p:cNvPr>
          <p:cNvCxnSpPr>
            <a:cxnSpLocks/>
            <a:stCxn id="10" idx="3"/>
            <a:endCxn id="11" idx="1"/>
          </p:cNvCxnSpPr>
          <p:nvPr/>
        </p:nvCxnSpPr>
        <p:spPr>
          <a:xfrm flipV="1">
            <a:off x="4323521" y="1365838"/>
            <a:ext cx="467139"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54F6970F-8F59-4868-B8B8-1A837F4F754B}"/>
              </a:ext>
            </a:extLst>
          </p:cNvPr>
          <p:cNvCxnSpPr>
            <a:cxnSpLocks/>
            <a:stCxn id="10" idx="3"/>
            <a:endCxn id="12" idx="1"/>
          </p:cNvCxnSpPr>
          <p:nvPr/>
        </p:nvCxnSpPr>
        <p:spPr>
          <a:xfrm>
            <a:off x="4323521" y="1735170"/>
            <a:ext cx="467139" cy="372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A174D850-EC6F-438E-9F27-AFAD6A641C22}"/>
              </a:ext>
            </a:extLst>
          </p:cNvPr>
          <p:cNvSpPr txBox="1"/>
          <p:nvPr/>
        </p:nvSpPr>
        <p:spPr>
          <a:xfrm>
            <a:off x="556591" y="2960352"/>
            <a:ext cx="3766930" cy="369332"/>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Possono assumere due valori:</a:t>
            </a:r>
          </a:p>
        </p:txBody>
      </p:sp>
      <p:sp>
        <p:nvSpPr>
          <p:cNvPr id="24" name="CasellaDiTesto 23">
            <a:extLst>
              <a:ext uri="{FF2B5EF4-FFF2-40B4-BE49-F238E27FC236}">
                <a16:creationId xmlns:a16="http://schemas.microsoft.com/office/drawing/2014/main" id="{1B7F4FFB-3C71-497C-AB47-FEC6E723676D}"/>
              </a:ext>
            </a:extLst>
          </p:cNvPr>
          <p:cNvSpPr txBox="1"/>
          <p:nvPr/>
        </p:nvSpPr>
        <p:spPr>
          <a:xfrm>
            <a:off x="4790660" y="2591020"/>
            <a:ext cx="1305339" cy="369332"/>
          </a:xfrm>
          <a:prstGeom prst="rect">
            <a:avLst/>
          </a:prstGeom>
          <a:noFill/>
        </p:spPr>
        <p:txBody>
          <a:bodyPr wrap="square" rtlCol="0">
            <a:spAutoFit/>
          </a:bodyPr>
          <a:lstStyle/>
          <a:p>
            <a:r>
              <a:rPr lang="it-IT" dirty="0">
                <a:solidFill>
                  <a:schemeClr val="bg1"/>
                </a:solidFill>
              </a:rPr>
              <a:t>HIGH</a:t>
            </a:r>
          </a:p>
        </p:txBody>
      </p:sp>
      <p:sp>
        <p:nvSpPr>
          <p:cNvPr id="25" name="CasellaDiTesto 24">
            <a:extLst>
              <a:ext uri="{FF2B5EF4-FFF2-40B4-BE49-F238E27FC236}">
                <a16:creationId xmlns:a16="http://schemas.microsoft.com/office/drawing/2014/main" id="{BA03BD08-7111-46E0-87FA-F8ACE8ADD4CA}"/>
              </a:ext>
            </a:extLst>
          </p:cNvPr>
          <p:cNvSpPr txBox="1"/>
          <p:nvPr/>
        </p:nvSpPr>
        <p:spPr>
          <a:xfrm>
            <a:off x="4790660" y="3332890"/>
            <a:ext cx="1305339" cy="369332"/>
          </a:xfrm>
          <a:prstGeom prst="rect">
            <a:avLst/>
          </a:prstGeom>
          <a:noFill/>
        </p:spPr>
        <p:txBody>
          <a:bodyPr wrap="square" rtlCol="0">
            <a:spAutoFit/>
          </a:bodyPr>
          <a:lstStyle/>
          <a:p>
            <a:r>
              <a:rPr lang="it-IT" dirty="0">
                <a:solidFill>
                  <a:schemeClr val="bg1"/>
                </a:solidFill>
              </a:rPr>
              <a:t>LOW</a:t>
            </a:r>
          </a:p>
        </p:txBody>
      </p:sp>
      <p:cxnSp>
        <p:nvCxnSpPr>
          <p:cNvPr id="26" name="Connettore 2 25">
            <a:extLst>
              <a:ext uri="{FF2B5EF4-FFF2-40B4-BE49-F238E27FC236}">
                <a16:creationId xmlns:a16="http://schemas.microsoft.com/office/drawing/2014/main" id="{2648E7C0-26C1-46F4-A524-8D62342B44F5}"/>
              </a:ext>
            </a:extLst>
          </p:cNvPr>
          <p:cNvCxnSpPr>
            <a:cxnSpLocks/>
            <a:stCxn id="23" idx="3"/>
            <a:endCxn id="24" idx="1"/>
          </p:cNvCxnSpPr>
          <p:nvPr/>
        </p:nvCxnSpPr>
        <p:spPr>
          <a:xfrm flipV="1">
            <a:off x="4323521" y="2775686"/>
            <a:ext cx="467139"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06584629-8F7E-4151-AE3E-E7EF99D03160}"/>
              </a:ext>
            </a:extLst>
          </p:cNvPr>
          <p:cNvCxnSpPr>
            <a:cxnSpLocks/>
            <a:stCxn id="23" idx="3"/>
            <a:endCxn id="25" idx="1"/>
          </p:cNvCxnSpPr>
          <p:nvPr/>
        </p:nvCxnSpPr>
        <p:spPr>
          <a:xfrm>
            <a:off x="4323521" y="3145018"/>
            <a:ext cx="467139" cy="372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AFFB892A-64ED-4525-A402-18938B0F2B45}"/>
              </a:ext>
            </a:extLst>
          </p:cNvPr>
          <p:cNvCxnSpPr>
            <a:cxnSpLocks/>
            <a:stCxn id="24" idx="3"/>
          </p:cNvCxnSpPr>
          <p:nvPr/>
        </p:nvCxnSpPr>
        <p:spPr>
          <a:xfrm>
            <a:off x="6095999" y="2775686"/>
            <a:ext cx="96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58352599-3F47-46D8-9283-25A87A785130}"/>
              </a:ext>
            </a:extLst>
          </p:cNvPr>
          <p:cNvCxnSpPr>
            <a:cxnSpLocks/>
          </p:cNvCxnSpPr>
          <p:nvPr/>
        </p:nvCxnSpPr>
        <p:spPr>
          <a:xfrm>
            <a:off x="6095999" y="3517556"/>
            <a:ext cx="96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asellaDiTesto 42">
                <a:extLst>
                  <a:ext uri="{FF2B5EF4-FFF2-40B4-BE49-F238E27FC236}">
                    <a16:creationId xmlns:a16="http://schemas.microsoft.com/office/drawing/2014/main" id="{5348CDC8-609F-4F3A-BF91-040CBE00C5B1}"/>
                  </a:ext>
                </a:extLst>
              </p:cNvPr>
              <p:cNvSpPr txBox="1"/>
              <p:nvPr/>
            </p:nvSpPr>
            <p:spPr>
              <a:xfrm>
                <a:off x="7401338" y="2591020"/>
                <a:ext cx="13053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rPr>
                        <m:t>5 [</m:t>
                      </m:r>
                      <m:r>
                        <a:rPr lang="it-IT" b="0" i="1" smtClean="0">
                          <a:solidFill>
                            <a:schemeClr val="bg1"/>
                          </a:solidFill>
                          <a:latin typeface="Cambria Math" panose="02040503050406030204" pitchFamily="18" charset="0"/>
                        </a:rPr>
                        <m:t>𝑉</m:t>
                      </m:r>
                      <m:r>
                        <a:rPr lang="it-IT" b="0" i="1" smtClean="0">
                          <a:solidFill>
                            <a:schemeClr val="bg1"/>
                          </a:solidFill>
                          <a:latin typeface="Cambria Math" panose="02040503050406030204" pitchFamily="18" charset="0"/>
                        </a:rPr>
                        <m:t>]</m:t>
                      </m:r>
                    </m:oMath>
                  </m:oMathPara>
                </a14:m>
                <a:endParaRPr lang="it-IT" dirty="0">
                  <a:solidFill>
                    <a:schemeClr val="bg1"/>
                  </a:solidFill>
                </a:endParaRPr>
              </a:p>
            </p:txBody>
          </p:sp>
        </mc:Choice>
        <mc:Fallback xmlns="">
          <p:sp>
            <p:nvSpPr>
              <p:cNvPr id="43" name="CasellaDiTesto 42">
                <a:extLst>
                  <a:ext uri="{FF2B5EF4-FFF2-40B4-BE49-F238E27FC236}">
                    <a16:creationId xmlns:a16="http://schemas.microsoft.com/office/drawing/2014/main" id="{5348CDC8-609F-4F3A-BF91-040CBE00C5B1}"/>
                  </a:ext>
                </a:extLst>
              </p:cNvPr>
              <p:cNvSpPr txBox="1">
                <a:spLocks noRot="1" noChangeAspect="1" noMove="1" noResize="1" noEditPoints="1" noAdjustHandles="1" noChangeArrowheads="1" noChangeShapeType="1" noTextEdit="1"/>
              </p:cNvSpPr>
              <p:nvPr/>
            </p:nvSpPr>
            <p:spPr>
              <a:xfrm>
                <a:off x="7401338" y="2591020"/>
                <a:ext cx="1305339" cy="369332"/>
              </a:xfrm>
              <a:prstGeom prst="rect">
                <a:avLst/>
              </a:prstGeom>
              <a:blipFill>
                <a:blip r:embed="rId3"/>
                <a:stretch>
                  <a:fillRect b="-1475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4" name="CasellaDiTesto 43">
                <a:extLst>
                  <a:ext uri="{FF2B5EF4-FFF2-40B4-BE49-F238E27FC236}">
                    <a16:creationId xmlns:a16="http://schemas.microsoft.com/office/drawing/2014/main" id="{C587CDB9-0EAB-4EE4-B3FC-234D6CA24CA6}"/>
                  </a:ext>
                </a:extLst>
              </p:cNvPr>
              <p:cNvSpPr txBox="1"/>
              <p:nvPr/>
            </p:nvSpPr>
            <p:spPr>
              <a:xfrm>
                <a:off x="7401337" y="3329684"/>
                <a:ext cx="13053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rPr>
                        <m:t>0 [</m:t>
                      </m:r>
                      <m:r>
                        <a:rPr lang="it-IT" b="0" i="1" smtClean="0">
                          <a:solidFill>
                            <a:schemeClr val="bg1"/>
                          </a:solidFill>
                          <a:latin typeface="Cambria Math" panose="02040503050406030204" pitchFamily="18" charset="0"/>
                        </a:rPr>
                        <m:t>𝑉</m:t>
                      </m:r>
                      <m:r>
                        <a:rPr lang="it-IT" b="0" i="1" smtClean="0">
                          <a:solidFill>
                            <a:schemeClr val="bg1"/>
                          </a:solidFill>
                          <a:latin typeface="Cambria Math" panose="02040503050406030204" pitchFamily="18" charset="0"/>
                        </a:rPr>
                        <m:t>]</m:t>
                      </m:r>
                    </m:oMath>
                  </m:oMathPara>
                </a14:m>
                <a:endParaRPr lang="it-IT" dirty="0">
                  <a:solidFill>
                    <a:schemeClr val="bg1"/>
                  </a:solidFill>
                </a:endParaRPr>
              </a:p>
            </p:txBody>
          </p:sp>
        </mc:Choice>
        <mc:Fallback xmlns="">
          <p:sp>
            <p:nvSpPr>
              <p:cNvPr id="44" name="CasellaDiTesto 43">
                <a:extLst>
                  <a:ext uri="{FF2B5EF4-FFF2-40B4-BE49-F238E27FC236}">
                    <a16:creationId xmlns:a16="http://schemas.microsoft.com/office/drawing/2014/main" id="{C587CDB9-0EAB-4EE4-B3FC-234D6CA24CA6}"/>
                  </a:ext>
                </a:extLst>
              </p:cNvPr>
              <p:cNvSpPr txBox="1">
                <a:spLocks noRot="1" noChangeAspect="1" noMove="1" noResize="1" noEditPoints="1" noAdjustHandles="1" noChangeArrowheads="1" noChangeShapeType="1" noTextEdit="1"/>
              </p:cNvSpPr>
              <p:nvPr/>
            </p:nvSpPr>
            <p:spPr>
              <a:xfrm>
                <a:off x="7401337" y="3329684"/>
                <a:ext cx="1305339" cy="369332"/>
              </a:xfrm>
              <a:prstGeom prst="rect">
                <a:avLst/>
              </a:prstGeom>
              <a:blipFill>
                <a:blip r:embed="rId4"/>
                <a:stretch>
                  <a:fillRect b="-14754"/>
                </a:stretch>
              </a:blipFill>
            </p:spPr>
            <p:txBody>
              <a:bodyPr/>
              <a:lstStyle/>
              <a:p>
                <a:r>
                  <a:rPr lang="it-IT">
                    <a:noFill/>
                  </a:rPr>
                  <a:t> </a:t>
                </a:r>
              </a:p>
            </p:txBody>
          </p:sp>
        </mc:Fallback>
      </mc:AlternateContent>
      <p:pic>
        <p:nvPicPr>
          <p:cNvPr id="19" name="Elemento grafico 18" descr="Freccia linea, inversione a U orizzontale">
            <a:hlinkClick r:id="rId5" action="ppaction://hlinksldjump"/>
            <a:extLst>
              <a:ext uri="{FF2B5EF4-FFF2-40B4-BE49-F238E27FC236}">
                <a16:creationId xmlns:a16="http://schemas.microsoft.com/office/drawing/2014/main" id="{A387B645-36B1-49E1-9F7A-3CDBFE4474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5943600"/>
            <a:ext cx="914400" cy="914400"/>
          </a:xfrm>
          <a:prstGeom prst="rect">
            <a:avLst/>
          </a:prstGeom>
        </p:spPr>
      </p:pic>
    </p:spTree>
    <p:extLst>
      <p:ext uri="{BB962C8B-B14F-4D97-AF65-F5344CB8AC3E}">
        <p14:creationId xmlns:p14="http://schemas.microsoft.com/office/powerpoint/2010/main" val="374647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1" grpId="0"/>
      <p:bldP spid="12" grpId="0"/>
      <p:bldP spid="23" grpId="0"/>
      <p:bldP spid="24" grpId="0"/>
      <p:bldP spid="25"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50D13B8-92B6-48CB-9E44-176068105A24}"/>
              </a:ext>
            </a:extLst>
          </p:cNvPr>
          <p:cNvSpPr txBox="1"/>
          <p:nvPr/>
        </p:nvSpPr>
        <p:spPr>
          <a:xfrm>
            <a:off x="213552" y="315075"/>
            <a:ext cx="4758613" cy="769441"/>
          </a:xfrm>
          <a:prstGeom prst="rect">
            <a:avLst/>
          </a:prstGeom>
          <a:noFill/>
        </p:spPr>
        <p:txBody>
          <a:bodyPr wrap="square" rtlCol="0">
            <a:spAutoFit/>
          </a:bodyPr>
          <a:lstStyle/>
          <a:p>
            <a:r>
              <a:rPr lang="it-IT" sz="4400" dirty="0">
                <a:solidFill>
                  <a:schemeClr val="bg1"/>
                </a:solidFill>
                <a:latin typeface="+mj-lt"/>
              </a:rPr>
              <a:t>Pin analogici</a:t>
            </a:r>
          </a:p>
        </p:txBody>
      </p:sp>
      <p:sp>
        <p:nvSpPr>
          <p:cNvPr id="3" name="Rettangolo 2">
            <a:extLst>
              <a:ext uri="{FF2B5EF4-FFF2-40B4-BE49-F238E27FC236}">
                <a16:creationId xmlns:a16="http://schemas.microsoft.com/office/drawing/2014/main" id="{CEFF9AFE-31B9-4775-9C99-32596770BB05}"/>
              </a:ext>
            </a:extLst>
          </p:cNvPr>
          <p:cNvSpPr/>
          <p:nvPr/>
        </p:nvSpPr>
        <p:spPr>
          <a:xfrm>
            <a:off x="-546652" y="1007706"/>
            <a:ext cx="4383156" cy="76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DA428F9D-9C15-44B2-96C6-3AE3B654AF72}"/>
              </a:ext>
            </a:extLst>
          </p:cNvPr>
          <p:cNvSpPr/>
          <p:nvPr/>
        </p:nvSpPr>
        <p:spPr>
          <a:xfrm>
            <a:off x="4509461" y="4124636"/>
            <a:ext cx="7682539" cy="273336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75D9599-BA25-463F-85DA-FAC5763CBBC8}"/>
                  </a:ext>
                </a:extLst>
              </p:cNvPr>
              <p:cNvSpPr txBox="1"/>
              <p:nvPr/>
            </p:nvSpPr>
            <p:spPr>
              <a:xfrm>
                <a:off x="556590" y="1550504"/>
                <a:ext cx="5539409" cy="1829796"/>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Sono solo ingressi</a:t>
                </a:r>
              </a:p>
              <a:p>
                <a:pPr marL="285750" indent="-285750">
                  <a:buFont typeface="Arial" panose="020B0604020202020204" pitchFamily="34" charset="0"/>
                  <a:buChar char="•"/>
                </a:pPr>
                <a:r>
                  <a:rPr lang="it-IT" dirty="0">
                    <a:solidFill>
                      <a:schemeClr val="bg1"/>
                    </a:solidFill>
                  </a:rPr>
                  <a:t>Sono collegati ad un ADC (</a:t>
                </a:r>
                <a:r>
                  <a:rPr lang="it-IT" dirty="0" err="1">
                    <a:solidFill>
                      <a:schemeClr val="bg1"/>
                    </a:solidFill>
                  </a:rPr>
                  <a:t>Analog</a:t>
                </a:r>
                <a:r>
                  <a:rPr lang="it-IT" dirty="0">
                    <a:solidFill>
                      <a:schemeClr val="bg1"/>
                    </a:solidFill>
                  </a:rPr>
                  <a:t> to Digital Converter) che ha una precisione definita. Per quanto riguarda Arduino Uno R3 è di </a:t>
                </a:r>
                <a14:m>
                  <m:oMath xmlns:m="http://schemas.openxmlformats.org/officeDocument/2006/math">
                    <m:r>
                      <a:rPr lang="it-IT" b="0" i="1" smtClean="0">
                        <a:solidFill>
                          <a:schemeClr val="bg1"/>
                        </a:solidFill>
                        <a:latin typeface="Cambria Math" panose="02040503050406030204" pitchFamily="18" charset="0"/>
                      </a:rPr>
                      <m:t>𝑝</m:t>
                    </m:r>
                    <m:r>
                      <a:rPr lang="it-IT" b="0" i="1" smtClean="0">
                        <a:solidFill>
                          <a:schemeClr val="bg1"/>
                        </a:solidFill>
                        <a:latin typeface="Cambria Math" panose="02040503050406030204" pitchFamily="18" charset="0"/>
                      </a:rPr>
                      <m:t>=10 [</m:t>
                    </m:r>
                    <m:r>
                      <a:rPr lang="it-IT" b="0" i="1" smtClean="0">
                        <a:solidFill>
                          <a:schemeClr val="bg1"/>
                        </a:solidFill>
                        <a:latin typeface="Cambria Math" panose="02040503050406030204" pitchFamily="18" charset="0"/>
                      </a:rPr>
                      <m:t>𝑏𝑖𝑡</m:t>
                    </m:r>
                    <m:r>
                      <a:rPr lang="it-IT" b="0" i="1" smtClean="0">
                        <a:solidFill>
                          <a:schemeClr val="bg1"/>
                        </a:solidFill>
                        <a:latin typeface="Cambria Math" panose="02040503050406030204" pitchFamily="18" charset="0"/>
                      </a:rPr>
                      <m:t>]</m:t>
                    </m:r>
                  </m:oMath>
                </a14:m>
                <a:endParaRPr lang="it-IT" dirty="0">
                  <a:solidFill>
                    <a:schemeClr val="bg1"/>
                  </a:solidFill>
                </a:endParaRPr>
              </a:p>
              <a:p>
                <a:pPr marL="285750" indent="-285750">
                  <a:buFont typeface="Arial" panose="020B0604020202020204" pitchFamily="34" charset="0"/>
                  <a:buChar char="•"/>
                </a:pPr>
                <a:r>
                  <a:rPr lang="it-IT" dirty="0">
                    <a:solidFill>
                      <a:schemeClr val="bg1"/>
                    </a:solidFill>
                  </a:rPr>
                  <a:t>Possono assumere </a:t>
                </a:r>
                <a14:m>
                  <m:oMath xmlns:m="http://schemas.openxmlformats.org/officeDocument/2006/math">
                    <m:sSup>
                      <m:sSupPr>
                        <m:ctrlPr>
                          <a:rPr lang="it-IT"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2</m:t>
                        </m:r>
                      </m:e>
                      <m:sup>
                        <m:r>
                          <a:rPr lang="it-IT" b="0" i="1" smtClean="0">
                            <a:solidFill>
                              <a:schemeClr val="bg1"/>
                            </a:solidFill>
                            <a:latin typeface="Cambria Math" panose="02040503050406030204" pitchFamily="18" charset="0"/>
                          </a:rPr>
                          <m:t>𝑝</m:t>
                        </m:r>
                      </m:sup>
                    </m:sSup>
                  </m:oMath>
                </a14:m>
                <a:r>
                  <a:rPr lang="it-IT" baseline="30000" dirty="0">
                    <a:solidFill>
                      <a:schemeClr val="bg1"/>
                    </a:solidFill>
                  </a:rPr>
                  <a:t> </a:t>
                </a:r>
                <a:r>
                  <a:rPr lang="it-IT" dirty="0">
                    <a:solidFill>
                      <a:schemeClr val="bg1"/>
                    </a:solidFill>
                  </a:rPr>
                  <a:t>valori</a:t>
                </a:r>
              </a:p>
              <a:p>
                <a:pPr marL="285750" indent="-285750">
                  <a:buFont typeface="Arial" panose="020B0604020202020204" pitchFamily="34" charset="0"/>
                  <a:buChar char="•"/>
                </a:pPr>
                <a:r>
                  <a:rPr lang="it-IT" dirty="0">
                    <a:solidFill>
                      <a:schemeClr val="bg1"/>
                    </a:solidFill>
                  </a:rPr>
                  <a:t>Hanno una sensibilità pari a: </a:t>
                </a:r>
                <a14:m>
                  <m:oMath xmlns:m="http://schemas.openxmlformats.org/officeDocument/2006/math">
                    <m:r>
                      <a:rPr lang="it-IT" b="0" i="1" smtClean="0">
                        <a:solidFill>
                          <a:schemeClr val="bg1"/>
                        </a:solidFill>
                        <a:latin typeface="Cambria Math" panose="02040503050406030204" pitchFamily="18" charset="0"/>
                      </a:rPr>
                      <m:t>𝑠</m:t>
                    </m:r>
                    <m:r>
                      <a:rPr lang="it-IT" b="0" i="1" smtClean="0">
                        <a:solidFill>
                          <a:schemeClr val="bg1"/>
                        </a:solidFill>
                        <a:latin typeface="Cambria Math" panose="02040503050406030204" pitchFamily="18" charset="0"/>
                      </a:rPr>
                      <m:t>= </m:t>
                    </m:r>
                    <m:f>
                      <m:fPr>
                        <m:type m:val="skw"/>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𝑉</m:t>
                        </m:r>
                      </m:num>
                      <m:den>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2</m:t>
                            </m:r>
                          </m:e>
                          <m:sup>
                            <m:r>
                              <a:rPr lang="it-IT" b="0" i="1" smtClean="0">
                                <a:solidFill>
                                  <a:schemeClr val="bg1"/>
                                </a:solidFill>
                                <a:latin typeface="Cambria Math" panose="02040503050406030204" pitchFamily="18" charset="0"/>
                              </a:rPr>
                              <m:t>𝑝</m:t>
                            </m:r>
                          </m:sup>
                        </m:sSup>
                      </m:den>
                    </m:f>
                    <m:r>
                      <a:rPr lang="it-IT" b="0" i="0" smtClean="0">
                        <a:solidFill>
                          <a:schemeClr val="bg1"/>
                        </a:solidFill>
                        <a:latin typeface="Cambria Math" panose="02040503050406030204" pitchFamily="18" charset="0"/>
                      </a:rPr>
                      <m:t> [</m:t>
                    </m:r>
                    <m:r>
                      <m:rPr>
                        <m:sty m:val="p"/>
                      </m:rPr>
                      <a:rPr lang="it-IT" b="0" i="0" smtClean="0">
                        <a:solidFill>
                          <a:schemeClr val="bg1"/>
                        </a:solidFill>
                        <a:latin typeface="Cambria Math" panose="02040503050406030204" pitchFamily="18" charset="0"/>
                      </a:rPr>
                      <m:t>V</m:t>
                    </m:r>
                    <m:r>
                      <a:rPr lang="it-IT" b="0" i="0" smtClean="0">
                        <a:solidFill>
                          <a:schemeClr val="bg1"/>
                        </a:solidFill>
                        <a:latin typeface="Cambria Math" panose="02040503050406030204" pitchFamily="18" charset="0"/>
                      </a:rPr>
                      <m:t>]</m:t>
                    </m:r>
                  </m:oMath>
                </a14:m>
                <a:endParaRPr lang="it-IT" dirty="0">
                  <a:solidFill>
                    <a:schemeClr val="bg1"/>
                  </a:solidFill>
                </a:endParaRPr>
              </a:p>
            </p:txBody>
          </p:sp>
        </mc:Choice>
        <mc:Fallback xmlns="">
          <p:sp>
            <p:nvSpPr>
              <p:cNvPr id="9" name="CasellaDiTesto 8">
                <a:extLst>
                  <a:ext uri="{FF2B5EF4-FFF2-40B4-BE49-F238E27FC236}">
                    <a16:creationId xmlns:a16="http://schemas.microsoft.com/office/drawing/2014/main" id="{575D9599-BA25-463F-85DA-FAC5763CBBC8}"/>
                  </a:ext>
                </a:extLst>
              </p:cNvPr>
              <p:cNvSpPr txBox="1">
                <a:spLocks noRot="1" noChangeAspect="1" noMove="1" noResize="1" noEditPoints="1" noAdjustHandles="1" noChangeArrowheads="1" noChangeShapeType="1" noTextEdit="1"/>
              </p:cNvSpPr>
              <p:nvPr/>
            </p:nvSpPr>
            <p:spPr>
              <a:xfrm>
                <a:off x="556590" y="1550504"/>
                <a:ext cx="5539409" cy="1829796"/>
              </a:xfrm>
              <a:prstGeom prst="rect">
                <a:avLst/>
              </a:prstGeom>
              <a:blipFill>
                <a:blip r:embed="rId3"/>
                <a:stretch>
                  <a:fillRect l="-660" t="-1661" r="-880" b="-31229"/>
                </a:stretch>
              </a:blipFill>
            </p:spPr>
            <p:txBody>
              <a:bodyPr/>
              <a:lstStyle/>
              <a:p>
                <a:r>
                  <a:rPr lang="it-IT">
                    <a:noFill/>
                  </a:rPr>
                  <a:t> </a:t>
                </a:r>
              </a:p>
            </p:txBody>
          </p:sp>
        </mc:Fallback>
      </mc:AlternateContent>
      <p:pic>
        <p:nvPicPr>
          <p:cNvPr id="6" name="Elemento grafico 5" descr="Freccia linea, inversione a U orizzontale">
            <a:hlinkClick r:id="rId4" action="ppaction://hlinksldjump"/>
            <a:extLst>
              <a:ext uri="{FF2B5EF4-FFF2-40B4-BE49-F238E27FC236}">
                <a16:creationId xmlns:a16="http://schemas.microsoft.com/office/drawing/2014/main" id="{F6D5E709-0914-47ED-91DB-1D2F2BD96C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943600"/>
            <a:ext cx="914400" cy="914400"/>
          </a:xfrm>
          <a:prstGeom prst="rect">
            <a:avLst/>
          </a:prstGeom>
        </p:spPr>
      </p:pic>
    </p:spTree>
    <p:extLst>
      <p:ext uri="{BB962C8B-B14F-4D97-AF65-F5344CB8AC3E}">
        <p14:creationId xmlns:p14="http://schemas.microsoft.com/office/powerpoint/2010/main" val="224717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theme/theme1.xml><?xml version="1.0" encoding="utf-8"?>
<a:theme xmlns:a="http://schemas.openxmlformats.org/drawingml/2006/main" name="Tema di Office">
  <a:themeElements>
    <a:clrScheme name="Astro">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Helvetica Now Display XBlack">
      <a:majorFont>
        <a:latin typeface="Helvetica Now Display XBlack"/>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TM03457452[[fn=Celestiale]]</Template>
  <TotalTime>556</TotalTime>
  <Words>870</Words>
  <Application>Microsoft Office PowerPoint</Application>
  <PresentationFormat>Widescreen</PresentationFormat>
  <Paragraphs>117</Paragraphs>
  <Slides>20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Cambria Math</vt:lpstr>
      <vt:lpstr>Helvetica Now Display XBlack</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Niccolò Galiazzo</dc:creator>
  <cp:lastModifiedBy>Niccolò Galiazzo</cp:lastModifiedBy>
  <cp:revision>23</cp:revision>
  <dcterms:created xsi:type="dcterms:W3CDTF">2020-01-14T13:40:49Z</dcterms:created>
  <dcterms:modified xsi:type="dcterms:W3CDTF">2020-01-30T18:06:21Z</dcterms:modified>
</cp:coreProperties>
</file>